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5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  <p:sldMasterId id="2147483669" r:id="rId2"/>
    <p:sldMasterId id="2147483682" r:id="rId3"/>
    <p:sldMasterId id="2147483695" r:id="rId4"/>
    <p:sldMasterId id="2147483704" r:id="rId5"/>
    <p:sldMasterId id="2147483717" r:id="rId6"/>
  </p:sldMasterIdLst>
  <p:notesMasterIdLst>
    <p:notesMasterId r:id="rId25"/>
  </p:notesMasterIdLst>
  <p:sldIdLst>
    <p:sldId id="256" r:id="rId7"/>
    <p:sldId id="257" r:id="rId8"/>
    <p:sldId id="1688" r:id="rId9"/>
    <p:sldId id="1813" r:id="rId10"/>
    <p:sldId id="1689" r:id="rId11"/>
    <p:sldId id="1734" r:id="rId12"/>
    <p:sldId id="1827" r:id="rId13"/>
    <p:sldId id="1860" r:id="rId14"/>
    <p:sldId id="1861" r:id="rId15"/>
    <p:sldId id="1864" r:id="rId16"/>
    <p:sldId id="1865" r:id="rId17"/>
    <p:sldId id="1738" r:id="rId18"/>
    <p:sldId id="1866" r:id="rId19"/>
    <p:sldId id="259" r:id="rId20"/>
    <p:sldId id="263" r:id="rId21"/>
    <p:sldId id="261" r:id="rId22"/>
    <p:sldId id="1868" r:id="rId23"/>
    <p:sldId id="266" r:id="rId24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5pPr>
    <a:lvl6pPr marL="22860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6pPr>
    <a:lvl7pPr marL="27432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7pPr>
    <a:lvl8pPr marL="32004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8pPr>
    <a:lvl9pPr marL="36576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DA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B934E9-43C7-1F48-9EA3-070773073CC4}" v="113" dt="2024-11-04T21:52:32.3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40"/>
    <p:restoredTop sz="86599" autoAdjust="0"/>
  </p:normalViewPr>
  <p:slideViewPr>
    <p:cSldViewPr snapToGrid="0">
      <p:cViewPr varScale="1">
        <p:scale>
          <a:sx n="110" d="100"/>
          <a:sy n="110" d="100"/>
        </p:scale>
        <p:origin x="1040" y="176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 Yang" userId="141f99a0-1982-4575-b229-65b30d0025e1" providerId="ADAL" clId="{07B934E9-43C7-1F48-9EA3-070773073CC4}"/>
    <pc:docChg chg="undo custSel addSld delSld modSld sldOrd">
      <pc:chgData name="Dong Yang" userId="141f99a0-1982-4575-b229-65b30d0025e1" providerId="ADAL" clId="{07B934E9-43C7-1F48-9EA3-070773073CC4}" dt="2024-11-04T21:53:14.136" v="726" actId="57"/>
      <pc:docMkLst>
        <pc:docMk/>
      </pc:docMkLst>
      <pc:sldChg chg="modSp add mod">
        <pc:chgData name="Dong Yang" userId="141f99a0-1982-4575-b229-65b30d0025e1" providerId="ADAL" clId="{07B934E9-43C7-1F48-9EA3-070773073CC4}" dt="2024-11-04T12:34:15.017" v="315" actId="403"/>
        <pc:sldMkLst>
          <pc:docMk/>
          <pc:sldMk cId="1592627899" sldId="258"/>
        </pc:sldMkLst>
        <pc:spChg chg="mod">
          <ac:chgData name="Dong Yang" userId="141f99a0-1982-4575-b229-65b30d0025e1" providerId="ADAL" clId="{07B934E9-43C7-1F48-9EA3-070773073CC4}" dt="2024-11-04T12:31:51.529" v="297" actId="20577"/>
          <ac:spMkLst>
            <pc:docMk/>
            <pc:sldMk cId="1592627899" sldId="258"/>
            <ac:spMk id="2" creationId="{7A7ADDFD-EBAB-AFC6-A686-9AC76A1B58FF}"/>
          </ac:spMkLst>
        </pc:spChg>
        <pc:spChg chg="mod">
          <ac:chgData name="Dong Yang" userId="141f99a0-1982-4575-b229-65b30d0025e1" providerId="ADAL" clId="{07B934E9-43C7-1F48-9EA3-070773073CC4}" dt="2024-11-04T12:34:15.017" v="315" actId="403"/>
          <ac:spMkLst>
            <pc:docMk/>
            <pc:sldMk cId="1592627899" sldId="258"/>
            <ac:spMk id="8" creationId="{EA2EB544-917D-C960-B021-38580E0076D7}"/>
          </ac:spMkLst>
        </pc:spChg>
        <pc:picChg chg="mod">
          <ac:chgData name="Dong Yang" userId="141f99a0-1982-4575-b229-65b30d0025e1" providerId="ADAL" clId="{07B934E9-43C7-1F48-9EA3-070773073CC4}" dt="2024-11-04T12:32:16.199" v="301" actId="12788"/>
          <ac:picMkLst>
            <pc:docMk/>
            <pc:sldMk cId="1592627899" sldId="258"/>
            <ac:picMk id="11" creationId="{AB609655-6DDF-168A-A9B6-1D79977FADBE}"/>
          </ac:picMkLst>
        </pc:picChg>
      </pc:sldChg>
      <pc:sldChg chg="addSp delSp modSp add del mod delAnim">
        <pc:chgData name="Dong Yang" userId="141f99a0-1982-4575-b229-65b30d0025e1" providerId="ADAL" clId="{07B934E9-43C7-1F48-9EA3-070773073CC4}" dt="2024-11-04T13:01:46.445" v="528" actId="2696"/>
        <pc:sldMkLst>
          <pc:docMk/>
          <pc:sldMk cId="3347276666" sldId="279"/>
        </pc:sldMkLst>
        <pc:spChg chg="mod">
          <ac:chgData name="Dong Yang" userId="141f99a0-1982-4575-b229-65b30d0025e1" providerId="ADAL" clId="{07B934E9-43C7-1F48-9EA3-070773073CC4}" dt="2024-11-04T12:33:20.962" v="312" actId="20577"/>
          <ac:spMkLst>
            <pc:docMk/>
            <pc:sldMk cId="3347276666" sldId="279"/>
            <ac:spMk id="30" creationId="{AA16AF7B-1EF9-F14F-475E-CE8032BCC823}"/>
          </ac:spMkLst>
        </pc:spChg>
        <pc:picChg chg="add mod">
          <ac:chgData name="Dong Yang" userId="141f99a0-1982-4575-b229-65b30d0025e1" providerId="ADAL" clId="{07B934E9-43C7-1F48-9EA3-070773073CC4}" dt="2024-11-04T12:34:09.632" v="314" actId="14100"/>
          <ac:picMkLst>
            <pc:docMk/>
            <pc:sldMk cId="3347276666" sldId="279"/>
            <ac:picMk id="7" creationId="{DF6EF60B-44A0-1D72-1D27-57B2BA48AC60}"/>
          </ac:picMkLst>
        </pc:picChg>
        <pc:picChg chg="del">
          <ac:chgData name="Dong Yang" userId="141f99a0-1982-4575-b229-65b30d0025e1" providerId="ADAL" clId="{07B934E9-43C7-1F48-9EA3-070773073CC4}" dt="2024-11-04T12:33:17.686" v="303" actId="478"/>
          <ac:picMkLst>
            <pc:docMk/>
            <pc:sldMk cId="3347276666" sldId="279"/>
            <ac:picMk id="25" creationId="{10BD06D3-AC21-2659-0F70-EE37F5B69C61}"/>
          </ac:picMkLst>
        </pc:picChg>
      </pc:sldChg>
      <pc:sldChg chg="modSp add mod">
        <pc:chgData name="Dong Yang" userId="141f99a0-1982-4575-b229-65b30d0025e1" providerId="ADAL" clId="{07B934E9-43C7-1F48-9EA3-070773073CC4}" dt="2024-11-04T21:44:27.098" v="689" actId="2711"/>
        <pc:sldMkLst>
          <pc:docMk/>
          <pc:sldMk cId="613118638" sldId="280"/>
        </pc:sldMkLst>
        <pc:spChg chg="mod">
          <ac:chgData name="Dong Yang" userId="141f99a0-1982-4575-b229-65b30d0025e1" providerId="ADAL" clId="{07B934E9-43C7-1F48-9EA3-070773073CC4}" dt="2024-11-04T21:44:18.879" v="688" actId="2711"/>
          <ac:spMkLst>
            <pc:docMk/>
            <pc:sldMk cId="613118638" sldId="280"/>
            <ac:spMk id="184" creationId="{87079968-0D64-0D71-14F5-876419B31DEC}"/>
          </ac:spMkLst>
        </pc:spChg>
        <pc:spChg chg="mod">
          <ac:chgData name="Dong Yang" userId="141f99a0-1982-4575-b229-65b30d0025e1" providerId="ADAL" clId="{07B934E9-43C7-1F48-9EA3-070773073CC4}" dt="2024-11-04T21:44:27.098" v="689" actId="2711"/>
          <ac:spMkLst>
            <pc:docMk/>
            <pc:sldMk cId="613118638" sldId="280"/>
            <ac:spMk id="200" creationId="{7CCBAF65-37E5-34CD-A39E-A33749B53D5C}"/>
          </ac:spMkLst>
        </pc:spChg>
        <pc:spChg chg="mod">
          <ac:chgData name="Dong Yang" userId="141f99a0-1982-4575-b229-65b30d0025e1" providerId="ADAL" clId="{07B934E9-43C7-1F48-9EA3-070773073CC4}" dt="2024-11-04T21:44:18.879" v="688" actId="2711"/>
          <ac:spMkLst>
            <pc:docMk/>
            <pc:sldMk cId="613118638" sldId="280"/>
            <ac:spMk id="216" creationId="{999DE993-BA9D-69A3-BEEB-416AACA5DD9B}"/>
          </ac:spMkLst>
        </pc:spChg>
        <pc:spChg chg="mod">
          <ac:chgData name="Dong Yang" userId="141f99a0-1982-4575-b229-65b30d0025e1" providerId="ADAL" clId="{07B934E9-43C7-1F48-9EA3-070773073CC4}" dt="2024-11-04T21:44:10.327" v="687" actId="2711"/>
          <ac:spMkLst>
            <pc:docMk/>
            <pc:sldMk cId="613118638" sldId="280"/>
            <ac:spMk id="233" creationId="{A7B9EA65-B39C-080B-85F5-BF47629372D0}"/>
          </ac:spMkLst>
        </pc:spChg>
        <pc:spChg chg="mod">
          <ac:chgData name="Dong Yang" userId="141f99a0-1982-4575-b229-65b30d0025e1" providerId="ADAL" clId="{07B934E9-43C7-1F48-9EA3-070773073CC4}" dt="2024-11-04T21:44:10.327" v="687" actId="2711"/>
          <ac:spMkLst>
            <pc:docMk/>
            <pc:sldMk cId="613118638" sldId="280"/>
            <ac:spMk id="236" creationId="{11FA9370-D218-DB89-7761-CB6FA66914F4}"/>
          </ac:spMkLst>
        </pc:spChg>
        <pc:spChg chg="mod">
          <ac:chgData name="Dong Yang" userId="141f99a0-1982-4575-b229-65b30d0025e1" providerId="ADAL" clId="{07B934E9-43C7-1F48-9EA3-070773073CC4}" dt="2024-11-04T21:44:10.327" v="687" actId="2711"/>
          <ac:spMkLst>
            <pc:docMk/>
            <pc:sldMk cId="613118638" sldId="280"/>
            <ac:spMk id="238" creationId="{5E11EDE0-0E11-7369-E943-5BE9F8AE1BF5}"/>
          </ac:spMkLst>
        </pc:spChg>
        <pc:spChg chg="mod">
          <ac:chgData name="Dong Yang" userId="141f99a0-1982-4575-b229-65b30d0025e1" providerId="ADAL" clId="{07B934E9-43C7-1F48-9EA3-070773073CC4}" dt="2024-11-04T21:44:10.327" v="687" actId="2711"/>
          <ac:spMkLst>
            <pc:docMk/>
            <pc:sldMk cId="613118638" sldId="280"/>
            <ac:spMk id="240" creationId="{CC3C9B99-8EB8-F481-09B4-0F9DF5C68F41}"/>
          </ac:spMkLst>
        </pc:spChg>
        <pc:spChg chg="mod">
          <ac:chgData name="Dong Yang" userId="141f99a0-1982-4575-b229-65b30d0025e1" providerId="ADAL" clId="{07B934E9-43C7-1F48-9EA3-070773073CC4}" dt="2024-11-04T21:44:10.327" v="687" actId="2711"/>
          <ac:spMkLst>
            <pc:docMk/>
            <pc:sldMk cId="613118638" sldId="280"/>
            <ac:spMk id="242" creationId="{E693DC19-BCE0-0DF4-F3AA-A779AA322EDD}"/>
          </ac:spMkLst>
        </pc:spChg>
        <pc:spChg chg="mod">
          <ac:chgData name="Dong Yang" userId="141f99a0-1982-4575-b229-65b30d0025e1" providerId="ADAL" clId="{07B934E9-43C7-1F48-9EA3-070773073CC4}" dt="2024-11-04T21:44:10.327" v="687" actId="2711"/>
          <ac:spMkLst>
            <pc:docMk/>
            <pc:sldMk cId="613118638" sldId="280"/>
            <ac:spMk id="243" creationId="{3FF80949-30EB-F3AB-C1ED-17FA485C7959}"/>
          </ac:spMkLst>
        </pc:spChg>
      </pc:sldChg>
      <pc:sldChg chg="addSp delSp modSp add mod modAnim">
        <pc:chgData name="Dong Yang" userId="141f99a0-1982-4575-b229-65b30d0025e1" providerId="ADAL" clId="{07B934E9-43C7-1F48-9EA3-070773073CC4}" dt="2024-11-04T21:52:32.329" v="706"/>
        <pc:sldMkLst>
          <pc:docMk/>
          <pc:sldMk cId="3183318475" sldId="281"/>
        </pc:sldMkLst>
        <pc:picChg chg="add mod">
          <ac:chgData name="Dong Yang" userId="141f99a0-1982-4575-b229-65b30d0025e1" providerId="ADAL" clId="{07B934E9-43C7-1F48-9EA3-070773073CC4}" dt="2024-11-04T21:51:22.797" v="703" actId="1076"/>
          <ac:picMkLst>
            <pc:docMk/>
            <pc:sldMk cId="3183318475" sldId="281"/>
            <ac:picMk id="3" creationId="{FF0B0B8D-2559-78F1-FB3F-79F2E5657B39}"/>
          </ac:picMkLst>
        </pc:picChg>
        <pc:picChg chg="del">
          <ac:chgData name="Dong Yang" userId="141f99a0-1982-4575-b229-65b30d0025e1" providerId="ADAL" clId="{07B934E9-43C7-1F48-9EA3-070773073CC4}" dt="2024-11-04T21:51:19.597" v="701" actId="478"/>
          <ac:picMkLst>
            <pc:docMk/>
            <pc:sldMk cId="3183318475" sldId="281"/>
            <ac:picMk id="13" creationId="{6CE040BA-D5F2-97A1-FF00-D5D5792F40CD}"/>
          </ac:picMkLst>
        </pc:picChg>
      </pc:sldChg>
      <pc:sldChg chg="delSp modSp add mod">
        <pc:chgData name="Dong Yang" userId="141f99a0-1982-4575-b229-65b30d0025e1" providerId="ADAL" clId="{07B934E9-43C7-1F48-9EA3-070773073CC4}" dt="2024-11-04T13:02:08.729" v="560" actId="1035"/>
        <pc:sldMkLst>
          <pc:docMk/>
          <pc:sldMk cId="935053490" sldId="282"/>
        </pc:sldMkLst>
        <pc:spChg chg="mod">
          <ac:chgData name="Dong Yang" userId="141f99a0-1982-4575-b229-65b30d0025e1" providerId="ADAL" clId="{07B934E9-43C7-1F48-9EA3-070773073CC4}" dt="2024-11-04T13:02:05.090" v="555" actId="1035"/>
          <ac:spMkLst>
            <pc:docMk/>
            <pc:sldMk cId="935053490" sldId="282"/>
            <ac:spMk id="95" creationId="{6CB22DD4-6AF9-32B8-9F16-71300D4EE8E8}"/>
          </ac:spMkLst>
        </pc:spChg>
        <pc:spChg chg="mod">
          <ac:chgData name="Dong Yang" userId="141f99a0-1982-4575-b229-65b30d0025e1" providerId="ADAL" clId="{07B934E9-43C7-1F48-9EA3-070773073CC4}" dt="2024-11-04T13:02:08.729" v="560" actId="1035"/>
          <ac:spMkLst>
            <pc:docMk/>
            <pc:sldMk cId="935053490" sldId="282"/>
            <ac:spMk id="99" creationId="{6B4DFE64-FF35-3981-12B9-7438284AB08F}"/>
          </ac:spMkLst>
        </pc:spChg>
        <pc:spChg chg="del">
          <ac:chgData name="Dong Yang" userId="141f99a0-1982-4575-b229-65b30d0025e1" providerId="ADAL" clId="{07B934E9-43C7-1F48-9EA3-070773073CC4}" dt="2024-11-04T13:01:51.638" v="529" actId="478"/>
          <ac:spMkLst>
            <pc:docMk/>
            <pc:sldMk cId="935053490" sldId="282"/>
            <ac:spMk id="100" creationId="{3BD411D1-2BD9-260B-B8B8-3AF02ED39DD5}"/>
          </ac:spMkLst>
        </pc:spChg>
      </pc:sldChg>
      <pc:sldChg chg="addSp delSp modSp add mod">
        <pc:chgData name="Dong Yang" userId="141f99a0-1982-4575-b229-65b30d0025e1" providerId="ADAL" clId="{07B934E9-43C7-1F48-9EA3-070773073CC4}" dt="2024-11-04T21:53:14.136" v="726" actId="57"/>
        <pc:sldMkLst>
          <pc:docMk/>
          <pc:sldMk cId="250388126" sldId="283"/>
        </pc:sldMkLst>
        <pc:spChg chg="mod">
          <ac:chgData name="Dong Yang" userId="141f99a0-1982-4575-b229-65b30d0025e1" providerId="ADAL" clId="{07B934E9-43C7-1F48-9EA3-070773073CC4}" dt="2024-11-04T21:53:14.136" v="726" actId="57"/>
          <ac:spMkLst>
            <pc:docMk/>
            <pc:sldMk cId="250388126" sldId="283"/>
            <ac:spMk id="2" creationId="{7A7ADDFD-EBAB-AFC6-A686-9AC76A1B58FF}"/>
          </ac:spMkLst>
        </pc:spChg>
        <pc:spChg chg="add mod">
          <ac:chgData name="Dong Yang" userId="141f99a0-1982-4575-b229-65b30d0025e1" providerId="ADAL" clId="{07B934E9-43C7-1F48-9EA3-070773073CC4}" dt="2024-11-04T13:05:33.450" v="635" actId="1035"/>
          <ac:spMkLst>
            <pc:docMk/>
            <pc:sldMk cId="250388126" sldId="283"/>
            <ac:spMk id="5" creationId="{7284E722-D8A7-BABA-CD93-64BB8D54B288}"/>
          </ac:spMkLst>
        </pc:spChg>
        <pc:spChg chg="add mod">
          <ac:chgData name="Dong Yang" userId="141f99a0-1982-4575-b229-65b30d0025e1" providerId="ADAL" clId="{07B934E9-43C7-1F48-9EA3-070773073CC4}" dt="2024-11-04T13:04:59.574" v="620"/>
          <ac:spMkLst>
            <pc:docMk/>
            <pc:sldMk cId="250388126" sldId="283"/>
            <ac:spMk id="8" creationId="{FD148233-16BC-4AD1-78D7-117149158074}"/>
          </ac:spMkLst>
        </pc:spChg>
        <pc:spChg chg="mod">
          <ac:chgData name="Dong Yang" userId="141f99a0-1982-4575-b229-65b30d0025e1" providerId="ADAL" clId="{07B934E9-43C7-1F48-9EA3-070773073CC4}" dt="2024-11-04T13:04:42.261" v="604" actId="1035"/>
          <ac:spMkLst>
            <pc:docMk/>
            <pc:sldMk cId="250388126" sldId="283"/>
            <ac:spMk id="16" creationId="{AC5C0A31-139B-B135-8019-FF233D832579}"/>
          </ac:spMkLst>
        </pc:spChg>
        <pc:spChg chg="mod">
          <ac:chgData name="Dong Yang" userId="141f99a0-1982-4575-b229-65b30d0025e1" providerId="ADAL" clId="{07B934E9-43C7-1F48-9EA3-070773073CC4}" dt="2024-11-04T13:04:47.337" v="619" actId="1035"/>
          <ac:spMkLst>
            <pc:docMk/>
            <pc:sldMk cId="250388126" sldId="283"/>
            <ac:spMk id="17" creationId="{32BDF711-39FE-F518-DE17-E015DD0448DB}"/>
          </ac:spMkLst>
        </pc:spChg>
        <pc:spChg chg="mod">
          <ac:chgData name="Dong Yang" userId="141f99a0-1982-4575-b229-65b30d0025e1" providerId="ADAL" clId="{07B934E9-43C7-1F48-9EA3-070773073CC4}" dt="2024-11-04T13:04:42.261" v="604" actId="1035"/>
          <ac:spMkLst>
            <pc:docMk/>
            <pc:sldMk cId="250388126" sldId="283"/>
            <ac:spMk id="18" creationId="{4892E9E7-CCDF-5265-DE06-27D8E1A50127}"/>
          </ac:spMkLst>
        </pc:spChg>
        <pc:spChg chg="mod">
          <ac:chgData name="Dong Yang" userId="141f99a0-1982-4575-b229-65b30d0025e1" providerId="ADAL" clId="{07B934E9-43C7-1F48-9EA3-070773073CC4}" dt="2024-11-04T13:04:42.261" v="604" actId="1035"/>
          <ac:spMkLst>
            <pc:docMk/>
            <pc:sldMk cId="250388126" sldId="283"/>
            <ac:spMk id="23" creationId="{268F0718-A59F-10B1-819A-630C4C8EBF4A}"/>
          </ac:spMkLst>
        </pc:spChg>
        <pc:spChg chg="del">
          <ac:chgData name="Dong Yang" userId="141f99a0-1982-4575-b229-65b30d0025e1" providerId="ADAL" clId="{07B934E9-43C7-1F48-9EA3-070773073CC4}" dt="2024-11-04T13:05:15.541" v="624" actId="478"/>
          <ac:spMkLst>
            <pc:docMk/>
            <pc:sldMk cId="250388126" sldId="283"/>
            <ac:spMk id="24" creationId="{284F7F9E-6320-817A-2FD6-16312E9C40E9}"/>
          </ac:spMkLst>
        </pc:spChg>
        <pc:picChg chg="mod">
          <ac:chgData name="Dong Yang" userId="141f99a0-1982-4575-b229-65b30d0025e1" providerId="ADAL" clId="{07B934E9-43C7-1F48-9EA3-070773073CC4}" dt="2024-11-04T13:04:42.261" v="604" actId="1035"/>
          <ac:picMkLst>
            <pc:docMk/>
            <pc:sldMk cId="250388126" sldId="283"/>
            <ac:picMk id="6" creationId="{D1B0DF1F-F375-98A2-F727-DE0F91868D06}"/>
          </ac:picMkLst>
        </pc:picChg>
        <pc:picChg chg="mod">
          <ac:chgData name="Dong Yang" userId="141f99a0-1982-4575-b229-65b30d0025e1" providerId="ADAL" clId="{07B934E9-43C7-1F48-9EA3-070773073CC4}" dt="2024-11-04T13:04:42.261" v="604" actId="1035"/>
          <ac:picMkLst>
            <pc:docMk/>
            <pc:sldMk cId="250388126" sldId="283"/>
            <ac:picMk id="12" creationId="{C479B0B4-1BE5-E190-FD4E-C7EFD97BC5E7}"/>
          </ac:picMkLst>
        </pc:picChg>
        <pc:picChg chg="mod">
          <ac:chgData name="Dong Yang" userId="141f99a0-1982-4575-b229-65b30d0025e1" providerId="ADAL" clId="{07B934E9-43C7-1F48-9EA3-070773073CC4}" dt="2024-11-04T13:04:42.261" v="604" actId="1035"/>
          <ac:picMkLst>
            <pc:docMk/>
            <pc:sldMk cId="250388126" sldId="283"/>
            <ac:picMk id="13" creationId="{9CBEEC11-4842-8708-7B26-2C6CC8EAB9F3}"/>
          </ac:picMkLst>
        </pc:picChg>
        <pc:picChg chg="mod">
          <ac:chgData name="Dong Yang" userId="141f99a0-1982-4575-b229-65b30d0025e1" providerId="ADAL" clId="{07B934E9-43C7-1F48-9EA3-070773073CC4}" dt="2024-11-04T13:04:42.261" v="604" actId="1035"/>
          <ac:picMkLst>
            <pc:docMk/>
            <pc:sldMk cId="250388126" sldId="283"/>
            <ac:picMk id="14" creationId="{CD537800-DC4E-5F1B-FB83-9DDCC6FC4E33}"/>
          </ac:picMkLst>
        </pc:picChg>
      </pc:sldChg>
      <pc:sldChg chg="modSp add mod">
        <pc:chgData name="Dong Yang" userId="141f99a0-1982-4575-b229-65b30d0025e1" providerId="ADAL" clId="{07B934E9-43C7-1F48-9EA3-070773073CC4}" dt="2024-11-04T13:10:24.075" v="639" actId="1076"/>
        <pc:sldMkLst>
          <pc:docMk/>
          <pc:sldMk cId="3293914402" sldId="284"/>
        </pc:sldMkLst>
        <pc:picChg chg="mod">
          <ac:chgData name="Dong Yang" userId="141f99a0-1982-4575-b229-65b30d0025e1" providerId="ADAL" clId="{07B934E9-43C7-1F48-9EA3-070773073CC4}" dt="2024-11-04T13:10:24.075" v="639" actId="1076"/>
          <ac:picMkLst>
            <pc:docMk/>
            <pc:sldMk cId="3293914402" sldId="284"/>
            <ac:picMk id="3" creationId="{BBB8623D-7B28-EAC5-179D-2D8EC20CE5DB}"/>
          </ac:picMkLst>
        </pc:picChg>
        <pc:picChg chg="mod">
          <ac:chgData name="Dong Yang" userId="141f99a0-1982-4575-b229-65b30d0025e1" providerId="ADAL" clId="{07B934E9-43C7-1F48-9EA3-070773073CC4}" dt="2024-11-04T13:10:24.075" v="639" actId="1076"/>
          <ac:picMkLst>
            <pc:docMk/>
            <pc:sldMk cId="3293914402" sldId="284"/>
            <ac:picMk id="5" creationId="{0E39D7C6-F810-40CB-7DAD-50D87B091689}"/>
          </ac:picMkLst>
        </pc:picChg>
        <pc:picChg chg="mod">
          <ac:chgData name="Dong Yang" userId="141f99a0-1982-4575-b229-65b30d0025e1" providerId="ADAL" clId="{07B934E9-43C7-1F48-9EA3-070773073CC4}" dt="2024-11-04T13:10:24.075" v="639" actId="1076"/>
          <ac:picMkLst>
            <pc:docMk/>
            <pc:sldMk cId="3293914402" sldId="284"/>
            <ac:picMk id="7" creationId="{DA19C2DC-3EC8-6201-F25D-3C7B37A56465}"/>
          </ac:picMkLst>
        </pc:picChg>
        <pc:picChg chg="mod">
          <ac:chgData name="Dong Yang" userId="141f99a0-1982-4575-b229-65b30d0025e1" providerId="ADAL" clId="{07B934E9-43C7-1F48-9EA3-070773073CC4}" dt="2024-11-04T13:10:24.075" v="639" actId="1076"/>
          <ac:picMkLst>
            <pc:docMk/>
            <pc:sldMk cId="3293914402" sldId="284"/>
            <ac:picMk id="9" creationId="{1D95B3B2-2F7D-36FC-66F8-BF5F55B66D1F}"/>
          </ac:picMkLst>
        </pc:picChg>
        <pc:picChg chg="mod">
          <ac:chgData name="Dong Yang" userId="141f99a0-1982-4575-b229-65b30d0025e1" providerId="ADAL" clId="{07B934E9-43C7-1F48-9EA3-070773073CC4}" dt="2024-11-04T13:10:24.075" v="639" actId="1076"/>
          <ac:picMkLst>
            <pc:docMk/>
            <pc:sldMk cId="3293914402" sldId="284"/>
            <ac:picMk id="12" creationId="{64CF57FD-61FC-8461-AC6F-DF5F5818A6C1}"/>
          </ac:picMkLst>
        </pc:picChg>
        <pc:picChg chg="mod">
          <ac:chgData name="Dong Yang" userId="141f99a0-1982-4575-b229-65b30d0025e1" providerId="ADAL" clId="{07B934E9-43C7-1F48-9EA3-070773073CC4}" dt="2024-11-04T13:10:24.075" v="639" actId="1076"/>
          <ac:picMkLst>
            <pc:docMk/>
            <pc:sldMk cId="3293914402" sldId="284"/>
            <ac:picMk id="13" creationId="{E6604D9C-56A9-FEBA-A652-49EE75E365F6}"/>
          </ac:picMkLst>
        </pc:picChg>
        <pc:picChg chg="mod">
          <ac:chgData name="Dong Yang" userId="141f99a0-1982-4575-b229-65b30d0025e1" providerId="ADAL" clId="{07B934E9-43C7-1F48-9EA3-070773073CC4}" dt="2024-11-04T13:10:24.075" v="639" actId="1076"/>
          <ac:picMkLst>
            <pc:docMk/>
            <pc:sldMk cId="3293914402" sldId="284"/>
            <ac:picMk id="14" creationId="{384D756E-B822-B551-425E-11C3E394D037}"/>
          </ac:picMkLst>
        </pc:picChg>
        <pc:picChg chg="mod">
          <ac:chgData name="Dong Yang" userId="141f99a0-1982-4575-b229-65b30d0025e1" providerId="ADAL" clId="{07B934E9-43C7-1F48-9EA3-070773073CC4}" dt="2024-11-04T13:10:24.075" v="639" actId="1076"/>
          <ac:picMkLst>
            <pc:docMk/>
            <pc:sldMk cId="3293914402" sldId="284"/>
            <ac:picMk id="15" creationId="{FB04A475-E1D5-89AD-6F43-BFFDF54263A6}"/>
          </ac:picMkLst>
        </pc:picChg>
      </pc:sldChg>
      <pc:sldChg chg="modAnim">
        <pc:chgData name="Dong Yang" userId="141f99a0-1982-4575-b229-65b30d0025e1" providerId="ADAL" clId="{07B934E9-43C7-1F48-9EA3-070773073CC4}" dt="2024-11-04T21:32:39.615" v="677"/>
        <pc:sldMkLst>
          <pc:docMk/>
          <pc:sldMk cId="1842745479" sldId="1738"/>
        </pc:sldMkLst>
      </pc:sldChg>
      <pc:sldChg chg="modNotesTx">
        <pc:chgData name="Dong Yang" userId="141f99a0-1982-4575-b229-65b30d0025e1" providerId="ADAL" clId="{07B934E9-43C7-1F48-9EA3-070773073CC4}" dt="2024-11-04T21:14:57.076" v="675" actId="20577"/>
        <pc:sldMkLst>
          <pc:docMk/>
          <pc:sldMk cId="471469050" sldId="1861"/>
        </pc:sldMkLst>
      </pc:sldChg>
      <pc:sldChg chg="modAnim">
        <pc:chgData name="Dong Yang" userId="141f99a0-1982-4575-b229-65b30d0025e1" providerId="ADAL" clId="{07B934E9-43C7-1F48-9EA3-070773073CC4}" dt="2024-11-04T21:20:26.798" v="676"/>
        <pc:sldMkLst>
          <pc:docMk/>
          <pc:sldMk cId="2381257526" sldId="1864"/>
        </pc:sldMkLst>
      </pc:sldChg>
      <pc:sldChg chg="addSp delSp modSp del mod">
        <pc:chgData name="Dong Yang" userId="141f99a0-1982-4575-b229-65b30d0025e1" providerId="ADAL" clId="{07B934E9-43C7-1F48-9EA3-070773073CC4}" dt="2024-11-04T12:31:35.506" v="276" actId="2696"/>
        <pc:sldMkLst>
          <pc:docMk/>
          <pc:sldMk cId="2749291286" sldId="1867"/>
        </pc:sldMkLst>
        <pc:spChg chg="mod">
          <ac:chgData name="Dong Yang" userId="141f99a0-1982-4575-b229-65b30d0025e1" providerId="ADAL" clId="{07B934E9-43C7-1F48-9EA3-070773073CC4}" dt="2024-11-04T12:25:03.984" v="161" actId="20577"/>
          <ac:spMkLst>
            <pc:docMk/>
            <pc:sldMk cId="2749291286" sldId="1867"/>
            <ac:spMk id="2" creationId="{1E705D1D-64FB-7C00-48FB-FE753C4422AE}"/>
          </ac:spMkLst>
        </pc:spChg>
        <pc:spChg chg="mod">
          <ac:chgData name="Dong Yang" userId="141f99a0-1982-4575-b229-65b30d0025e1" providerId="ADAL" clId="{07B934E9-43C7-1F48-9EA3-070773073CC4}" dt="2024-11-04T12:24:45.178" v="150" actId="1037"/>
          <ac:spMkLst>
            <pc:docMk/>
            <pc:sldMk cId="2749291286" sldId="1867"/>
            <ac:spMk id="7" creationId="{947A6046-80C8-D538-06B8-15CA6345C339}"/>
          </ac:spMkLst>
        </pc:spChg>
        <pc:picChg chg="add mod">
          <ac:chgData name="Dong Yang" userId="141f99a0-1982-4575-b229-65b30d0025e1" providerId="ADAL" clId="{07B934E9-43C7-1F48-9EA3-070773073CC4}" dt="2024-11-04T12:30:11.908" v="246" actId="1036"/>
          <ac:picMkLst>
            <pc:docMk/>
            <pc:sldMk cId="2749291286" sldId="1867"/>
            <ac:picMk id="5" creationId="{18A63E37-0F3C-BA16-D277-7B7F17654985}"/>
          </ac:picMkLst>
        </pc:picChg>
        <pc:picChg chg="add mod">
          <ac:chgData name="Dong Yang" userId="141f99a0-1982-4575-b229-65b30d0025e1" providerId="ADAL" clId="{07B934E9-43C7-1F48-9EA3-070773073CC4}" dt="2024-11-04T12:30:11.908" v="246" actId="1036"/>
          <ac:picMkLst>
            <pc:docMk/>
            <pc:sldMk cId="2749291286" sldId="1867"/>
            <ac:picMk id="8" creationId="{D7C67546-BB26-5E6A-B5E1-7EE6814939C3}"/>
          </ac:picMkLst>
        </pc:picChg>
        <pc:picChg chg="mod">
          <ac:chgData name="Dong Yang" userId="141f99a0-1982-4575-b229-65b30d0025e1" providerId="ADAL" clId="{07B934E9-43C7-1F48-9EA3-070773073CC4}" dt="2024-11-04T12:20:38.647" v="62" actId="1038"/>
          <ac:picMkLst>
            <pc:docMk/>
            <pc:sldMk cId="2749291286" sldId="1867"/>
            <ac:picMk id="10" creationId="{F42E687D-5804-8325-A4DC-BDEDD0DE6BBC}"/>
          </ac:picMkLst>
        </pc:picChg>
        <pc:picChg chg="add mod">
          <ac:chgData name="Dong Yang" userId="141f99a0-1982-4575-b229-65b30d0025e1" providerId="ADAL" clId="{07B934E9-43C7-1F48-9EA3-070773073CC4}" dt="2024-11-04T12:30:11.908" v="246" actId="1036"/>
          <ac:picMkLst>
            <pc:docMk/>
            <pc:sldMk cId="2749291286" sldId="1867"/>
            <ac:picMk id="11" creationId="{FC841FD8-EE54-B2FF-3AC4-D1293F6006F0}"/>
          </ac:picMkLst>
        </pc:picChg>
        <pc:picChg chg="mod">
          <ac:chgData name="Dong Yang" userId="141f99a0-1982-4575-b229-65b30d0025e1" providerId="ADAL" clId="{07B934E9-43C7-1F48-9EA3-070773073CC4}" dt="2024-11-04T12:30:11.908" v="246" actId="1036"/>
          <ac:picMkLst>
            <pc:docMk/>
            <pc:sldMk cId="2749291286" sldId="1867"/>
            <ac:picMk id="12" creationId="{972DCD2C-3726-9025-0114-C649B33AD770}"/>
          </ac:picMkLst>
        </pc:picChg>
        <pc:picChg chg="add mod">
          <ac:chgData name="Dong Yang" userId="141f99a0-1982-4575-b229-65b30d0025e1" providerId="ADAL" clId="{07B934E9-43C7-1F48-9EA3-070773073CC4}" dt="2024-11-04T12:30:11.908" v="246" actId="1036"/>
          <ac:picMkLst>
            <pc:docMk/>
            <pc:sldMk cId="2749291286" sldId="1867"/>
            <ac:picMk id="16" creationId="{FC75ADB0-F026-9AE6-561B-033D5E537863}"/>
          </ac:picMkLst>
        </pc:picChg>
        <pc:picChg chg="add del mod">
          <ac:chgData name="Dong Yang" userId="141f99a0-1982-4575-b229-65b30d0025e1" providerId="ADAL" clId="{07B934E9-43C7-1F48-9EA3-070773073CC4}" dt="2024-11-04T12:26:30.006" v="177" actId="478"/>
          <ac:picMkLst>
            <pc:docMk/>
            <pc:sldMk cId="2749291286" sldId="1867"/>
            <ac:picMk id="18" creationId="{8CE527D0-3F70-1414-91FA-37ABBF45E349}"/>
          </ac:picMkLst>
        </pc:picChg>
        <pc:picChg chg="add mod">
          <ac:chgData name="Dong Yang" userId="141f99a0-1982-4575-b229-65b30d0025e1" providerId="ADAL" clId="{07B934E9-43C7-1F48-9EA3-070773073CC4}" dt="2024-11-04T12:30:11.908" v="246" actId="1036"/>
          <ac:picMkLst>
            <pc:docMk/>
            <pc:sldMk cId="2749291286" sldId="1867"/>
            <ac:picMk id="20" creationId="{E5980D59-9939-5088-EF92-512C3AD4280B}"/>
          </ac:picMkLst>
        </pc:picChg>
        <pc:picChg chg="add mod">
          <ac:chgData name="Dong Yang" userId="141f99a0-1982-4575-b229-65b30d0025e1" providerId="ADAL" clId="{07B934E9-43C7-1F48-9EA3-070773073CC4}" dt="2024-11-04T12:30:11.908" v="246" actId="1036"/>
          <ac:picMkLst>
            <pc:docMk/>
            <pc:sldMk cId="2749291286" sldId="1867"/>
            <ac:picMk id="22" creationId="{BA0B824D-1646-0F3C-ACE7-AA6BDBFEE0A5}"/>
          </ac:picMkLst>
        </pc:picChg>
        <pc:picChg chg="add mod">
          <ac:chgData name="Dong Yang" userId="141f99a0-1982-4575-b229-65b30d0025e1" providerId="ADAL" clId="{07B934E9-43C7-1F48-9EA3-070773073CC4}" dt="2024-11-04T12:30:11.908" v="246" actId="1036"/>
          <ac:picMkLst>
            <pc:docMk/>
            <pc:sldMk cId="2749291286" sldId="1867"/>
            <ac:picMk id="24" creationId="{1B797268-3061-3F9F-4432-0E8EFA7DCB68}"/>
          </ac:picMkLst>
        </pc:picChg>
        <pc:picChg chg="add mod">
          <ac:chgData name="Dong Yang" userId="141f99a0-1982-4575-b229-65b30d0025e1" providerId="ADAL" clId="{07B934E9-43C7-1F48-9EA3-070773073CC4}" dt="2024-11-04T12:30:11.908" v="246" actId="1036"/>
          <ac:picMkLst>
            <pc:docMk/>
            <pc:sldMk cId="2749291286" sldId="1867"/>
            <ac:picMk id="26" creationId="{F167E26D-3826-4EBD-A233-C37A1F182787}"/>
          </ac:picMkLst>
        </pc:picChg>
      </pc:sldChg>
      <pc:sldChg chg="modSp add mod ord">
        <pc:chgData name="Dong Yang" userId="141f99a0-1982-4575-b229-65b30d0025e1" providerId="ADAL" clId="{07B934E9-43C7-1F48-9EA3-070773073CC4}" dt="2024-11-04T12:31:17.661" v="275" actId="20578"/>
        <pc:sldMkLst>
          <pc:docMk/>
          <pc:sldMk cId="3840502638" sldId="1868"/>
        </pc:sldMkLst>
        <pc:spChg chg="mod">
          <ac:chgData name="Dong Yang" userId="141f99a0-1982-4575-b229-65b30d0025e1" providerId="ADAL" clId="{07B934E9-43C7-1F48-9EA3-070773073CC4}" dt="2024-11-04T12:31:04.785" v="272" actId="20577"/>
          <ac:spMkLst>
            <pc:docMk/>
            <pc:sldMk cId="3840502638" sldId="1868"/>
            <ac:spMk id="7" creationId="{947A6046-80C8-D538-06B8-15CA6345C339}"/>
          </ac:spMkLst>
        </pc:spChg>
        <pc:picChg chg="mod">
          <ac:chgData name="Dong Yang" userId="141f99a0-1982-4575-b229-65b30d0025e1" providerId="ADAL" clId="{07B934E9-43C7-1F48-9EA3-070773073CC4}" dt="2024-11-04T12:31:12.902" v="274" actId="1076"/>
          <ac:picMkLst>
            <pc:docMk/>
            <pc:sldMk cId="3840502638" sldId="1868"/>
            <ac:picMk id="10" creationId="{F42E687D-5804-8325-A4DC-BDEDD0DE6BBC}"/>
          </ac:picMkLst>
        </pc:picChg>
      </pc:sldChg>
      <pc:sldChg chg="addSp delSp modSp add mod ord modAnim">
        <pc:chgData name="Dong Yang" userId="141f99a0-1982-4575-b229-65b30d0025e1" providerId="ADAL" clId="{07B934E9-43C7-1F48-9EA3-070773073CC4}" dt="2024-11-04T21:50:38.379" v="694" actId="478"/>
        <pc:sldMkLst>
          <pc:docMk/>
          <pc:sldMk cId="1110411821" sldId="1869"/>
        </pc:sldMkLst>
        <pc:spChg chg="mod">
          <ac:chgData name="Dong Yang" userId="141f99a0-1982-4575-b229-65b30d0025e1" providerId="ADAL" clId="{07B934E9-43C7-1F48-9EA3-070773073CC4}" dt="2024-11-04T12:39:49.743" v="375" actId="1037"/>
          <ac:spMkLst>
            <pc:docMk/>
            <pc:sldMk cId="1110411821" sldId="1869"/>
            <ac:spMk id="6" creationId="{603FD90E-7716-21BA-0360-056B54B67707}"/>
          </ac:spMkLst>
        </pc:spChg>
        <pc:spChg chg="mod">
          <ac:chgData name="Dong Yang" userId="141f99a0-1982-4575-b229-65b30d0025e1" providerId="ADAL" clId="{07B934E9-43C7-1F48-9EA3-070773073CC4}" dt="2024-11-04T12:42:25.714" v="403" actId="1076"/>
          <ac:spMkLst>
            <pc:docMk/>
            <pc:sldMk cId="1110411821" sldId="1869"/>
            <ac:spMk id="9" creationId="{5FE0BD96-2746-4A3C-1D5F-A430DF6D5639}"/>
          </ac:spMkLst>
        </pc:spChg>
        <pc:spChg chg="mod">
          <ac:chgData name="Dong Yang" userId="141f99a0-1982-4575-b229-65b30d0025e1" providerId="ADAL" clId="{07B934E9-43C7-1F48-9EA3-070773073CC4}" dt="2024-11-04T12:46:03.935" v="497" actId="1038"/>
          <ac:spMkLst>
            <pc:docMk/>
            <pc:sldMk cId="1110411821" sldId="1869"/>
            <ac:spMk id="20" creationId="{34995EE3-95B6-94B8-1B81-4D60CFD0A72B}"/>
          </ac:spMkLst>
        </pc:spChg>
        <pc:spChg chg="mod">
          <ac:chgData name="Dong Yang" userId="141f99a0-1982-4575-b229-65b30d0025e1" providerId="ADAL" clId="{07B934E9-43C7-1F48-9EA3-070773073CC4}" dt="2024-11-04T12:46:03.935" v="497" actId="1038"/>
          <ac:spMkLst>
            <pc:docMk/>
            <pc:sldMk cId="1110411821" sldId="1869"/>
            <ac:spMk id="22" creationId="{B629036F-57AC-0119-A2FD-4162E02F62DD}"/>
          </ac:spMkLst>
        </pc:spChg>
        <pc:spChg chg="mod">
          <ac:chgData name="Dong Yang" userId="141f99a0-1982-4575-b229-65b30d0025e1" providerId="ADAL" clId="{07B934E9-43C7-1F48-9EA3-070773073CC4}" dt="2024-11-04T12:46:18.063" v="524" actId="1038"/>
          <ac:spMkLst>
            <pc:docMk/>
            <pc:sldMk cId="1110411821" sldId="1869"/>
            <ac:spMk id="28" creationId="{FE851B35-CC7C-7106-705F-B0AB5972B47C}"/>
          </ac:spMkLst>
        </pc:spChg>
        <pc:spChg chg="mod">
          <ac:chgData name="Dong Yang" userId="141f99a0-1982-4575-b229-65b30d0025e1" providerId="ADAL" clId="{07B934E9-43C7-1F48-9EA3-070773073CC4}" dt="2024-11-04T12:46:03.935" v="497" actId="1038"/>
          <ac:spMkLst>
            <pc:docMk/>
            <pc:sldMk cId="1110411821" sldId="1869"/>
            <ac:spMk id="29" creationId="{3C00700A-E410-6C1D-BC1B-5524F755D9BC}"/>
          </ac:spMkLst>
        </pc:spChg>
        <pc:spChg chg="mod">
          <ac:chgData name="Dong Yang" userId="141f99a0-1982-4575-b229-65b30d0025e1" providerId="ADAL" clId="{07B934E9-43C7-1F48-9EA3-070773073CC4}" dt="2024-11-04T12:45:45.809" v="479" actId="20577"/>
          <ac:spMkLst>
            <pc:docMk/>
            <pc:sldMk cId="1110411821" sldId="1869"/>
            <ac:spMk id="30" creationId="{AA16AF7B-1EF9-F14F-475E-CE8032BCC823}"/>
          </ac:spMkLst>
        </pc:spChg>
        <pc:spChg chg="mod">
          <ac:chgData name="Dong Yang" userId="141f99a0-1982-4575-b229-65b30d0025e1" providerId="ADAL" clId="{07B934E9-43C7-1F48-9EA3-070773073CC4}" dt="2024-11-04T12:46:03.935" v="497" actId="1038"/>
          <ac:spMkLst>
            <pc:docMk/>
            <pc:sldMk cId="1110411821" sldId="1869"/>
            <ac:spMk id="31" creationId="{312F223A-A52A-B6AA-8402-02967DC7A502}"/>
          </ac:spMkLst>
        </pc:spChg>
        <pc:spChg chg="add mod">
          <ac:chgData name="Dong Yang" userId="141f99a0-1982-4575-b229-65b30d0025e1" providerId="ADAL" clId="{07B934E9-43C7-1F48-9EA3-070773073CC4}" dt="2024-11-04T12:41:53.104" v="401" actId="1036"/>
          <ac:spMkLst>
            <pc:docMk/>
            <pc:sldMk cId="1110411821" sldId="1869"/>
            <ac:spMk id="32" creationId="{100736A1-7F0F-2223-A3B4-D0F1E6678D5F}"/>
          </ac:spMkLst>
        </pc:spChg>
        <pc:spChg chg="mod">
          <ac:chgData name="Dong Yang" userId="141f99a0-1982-4575-b229-65b30d0025e1" providerId="ADAL" clId="{07B934E9-43C7-1F48-9EA3-070773073CC4}" dt="2024-11-04T12:46:03.935" v="497" actId="1038"/>
          <ac:spMkLst>
            <pc:docMk/>
            <pc:sldMk cId="1110411821" sldId="1869"/>
            <ac:spMk id="33" creationId="{89B016E3-4AD7-A2C4-4E64-D4E79C47EE5E}"/>
          </ac:spMkLst>
        </pc:spChg>
        <pc:spChg chg="mod">
          <ac:chgData name="Dong Yang" userId="141f99a0-1982-4575-b229-65b30d0025e1" providerId="ADAL" clId="{07B934E9-43C7-1F48-9EA3-070773073CC4}" dt="2024-11-04T12:46:03.935" v="497" actId="1038"/>
          <ac:spMkLst>
            <pc:docMk/>
            <pc:sldMk cId="1110411821" sldId="1869"/>
            <ac:spMk id="34" creationId="{7F9AB838-4BAC-D8DB-0C8B-2DED7BE34376}"/>
          </ac:spMkLst>
        </pc:spChg>
        <pc:spChg chg="add mod">
          <ac:chgData name="Dong Yang" userId="141f99a0-1982-4575-b229-65b30d0025e1" providerId="ADAL" clId="{07B934E9-43C7-1F48-9EA3-070773073CC4}" dt="2024-11-04T12:43:43.562" v="425" actId="1076"/>
          <ac:spMkLst>
            <pc:docMk/>
            <pc:sldMk cId="1110411821" sldId="1869"/>
            <ac:spMk id="37" creationId="{75135E94-B2A4-E930-13A0-039A7425967D}"/>
          </ac:spMkLst>
        </pc:spChg>
        <pc:spChg chg="add mod">
          <ac:chgData name="Dong Yang" userId="141f99a0-1982-4575-b229-65b30d0025e1" providerId="ADAL" clId="{07B934E9-43C7-1F48-9EA3-070773073CC4}" dt="2024-11-04T12:45:36.874" v="477" actId="1076"/>
          <ac:spMkLst>
            <pc:docMk/>
            <pc:sldMk cId="1110411821" sldId="1869"/>
            <ac:spMk id="39" creationId="{B357801D-7AB6-D5A7-2C8F-D4E92AA5CEB7}"/>
          </ac:spMkLst>
        </pc:spChg>
        <pc:spChg chg="add mod">
          <ac:chgData name="Dong Yang" userId="141f99a0-1982-4575-b229-65b30d0025e1" providerId="ADAL" clId="{07B934E9-43C7-1F48-9EA3-070773073CC4}" dt="2024-11-04T12:46:13.270" v="516" actId="1035"/>
          <ac:spMkLst>
            <pc:docMk/>
            <pc:sldMk cId="1110411821" sldId="1869"/>
            <ac:spMk id="41" creationId="{7058183A-E60E-852F-DF19-D4BBF5DEEAEA}"/>
          </ac:spMkLst>
        </pc:spChg>
        <pc:grpChg chg="mod">
          <ac:chgData name="Dong Yang" userId="141f99a0-1982-4575-b229-65b30d0025e1" providerId="ADAL" clId="{07B934E9-43C7-1F48-9EA3-070773073CC4}" dt="2024-11-04T12:46:03.935" v="497" actId="1038"/>
          <ac:grpSpMkLst>
            <pc:docMk/>
            <pc:sldMk cId="1110411821" sldId="1869"/>
            <ac:grpSpMk id="11" creationId="{36AB1625-2039-2368-63DD-C8701BB5CE9F}"/>
          </ac:grpSpMkLst>
        </pc:grpChg>
        <pc:picChg chg="add del mod">
          <ac:chgData name="Dong Yang" userId="141f99a0-1982-4575-b229-65b30d0025e1" providerId="ADAL" clId="{07B934E9-43C7-1F48-9EA3-070773073CC4}" dt="2024-11-04T21:50:38.379" v="694" actId="478"/>
          <ac:picMkLst>
            <pc:docMk/>
            <pc:sldMk cId="1110411821" sldId="1869"/>
            <ac:picMk id="7" creationId="{16BCAB91-C775-78D5-7B80-04E501C16506}"/>
          </ac:picMkLst>
        </pc:picChg>
        <pc:picChg chg="del">
          <ac:chgData name="Dong Yang" userId="141f99a0-1982-4575-b229-65b30d0025e1" providerId="ADAL" clId="{07B934E9-43C7-1F48-9EA3-070773073CC4}" dt="2024-11-04T12:34:26.833" v="317" actId="478"/>
          <ac:picMkLst>
            <pc:docMk/>
            <pc:sldMk cId="1110411821" sldId="1869"/>
            <ac:picMk id="7" creationId="{DF6EF60B-44A0-1D72-1D27-57B2BA48AC60}"/>
          </ac:picMkLst>
        </pc:picChg>
        <pc:picChg chg="add mod modCrop">
          <ac:chgData name="Dong Yang" userId="141f99a0-1982-4575-b229-65b30d0025e1" providerId="ADAL" clId="{07B934E9-43C7-1F48-9EA3-070773073CC4}" dt="2024-11-04T12:39:23.687" v="365" actId="1076"/>
          <ac:picMkLst>
            <pc:docMk/>
            <pc:sldMk cId="1110411821" sldId="1869"/>
            <ac:picMk id="8" creationId="{481BE971-C2D7-F416-E34F-D1741DBD184A}"/>
          </ac:picMkLst>
        </pc:picChg>
        <pc:picChg chg="mod">
          <ac:chgData name="Dong Yang" userId="141f99a0-1982-4575-b229-65b30d0025e1" providerId="ADAL" clId="{07B934E9-43C7-1F48-9EA3-070773073CC4}" dt="2024-11-04T12:46:25.321" v="525" actId="12788"/>
          <ac:picMkLst>
            <pc:docMk/>
            <pc:sldMk cId="1110411821" sldId="1869"/>
            <ac:picMk id="24" creationId="{AD31EA61-77E9-CBD3-D0FF-B345709470A9}"/>
          </ac:picMkLst>
        </pc:picChg>
        <pc:picChg chg="mod">
          <ac:chgData name="Dong Yang" userId="141f99a0-1982-4575-b229-65b30d0025e1" providerId="ADAL" clId="{07B934E9-43C7-1F48-9EA3-070773073CC4}" dt="2024-11-04T12:46:25.321" v="525" actId="12788"/>
          <ac:picMkLst>
            <pc:docMk/>
            <pc:sldMk cId="1110411821" sldId="1869"/>
            <ac:picMk id="26" creationId="{1CD3D006-23AC-9488-37CC-A234F0E525AD}"/>
          </ac:picMkLst>
        </pc:picChg>
        <pc:picChg chg="mod">
          <ac:chgData name="Dong Yang" userId="141f99a0-1982-4575-b229-65b30d0025e1" providerId="ADAL" clId="{07B934E9-43C7-1F48-9EA3-070773073CC4}" dt="2024-11-04T12:46:03.935" v="497" actId="1038"/>
          <ac:picMkLst>
            <pc:docMk/>
            <pc:sldMk cId="1110411821" sldId="1869"/>
            <ac:picMk id="27" creationId="{E71D0005-0081-D51E-C040-AC393CCF3579}"/>
          </ac:picMkLst>
        </pc:picChg>
        <pc:cxnChg chg="mod">
          <ac:chgData name="Dong Yang" userId="141f99a0-1982-4575-b229-65b30d0025e1" providerId="ADAL" clId="{07B934E9-43C7-1F48-9EA3-070773073CC4}" dt="2024-11-04T12:46:03.935" v="497" actId="1038"/>
          <ac:cxnSpMkLst>
            <pc:docMk/>
            <pc:sldMk cId="1110411821" sldId="1869"/>
            <ac:cxnSpMk id="21" creationId="{2F1F99E4-E164-77FE-41E8-31C8A420DD60}"/>
          </ac:cxnSpMkLst>
        </pc:cxnChg>
        <pc:cxnChg chg="mod">
          <ac:chgData name="Dong Yang" userId="141f99a0-1982-4575-b229-65b30d0025e1" providerId="ADAL" clId="{07B934E9-43C7-1F48-9EA3-070773073CC4}" dt="2024-11-04T12:46:03.935" v="497" actId="1038"/>
          <ac:cxnSpMkLst>
            <pc:docMk/>
            <pc:sldMk cId="1110411821" sldId="1869"/>
            <ac:cxnSpMk id="23" creationId="{A9E3EFCE-67B6-CF0C-921E-ED3F1ADB437A}"/>
          </ac:cxnSpMkLst>
        </pc:cxnChg>
      </pc:sldChg>
      <pc:sldChg chg="delSp modSp add del mod delAnim">
        <pc:chgData name="Dong Yang" userId="141f99a0-1982-4575-b229-65b30d0025e1" providerId="ADAL" clId="{07B934E9-43C7-1F48-9EA3-070773073CC4}" dt="2024-11-04T21:51:35.457" v="704" actId="2696"/>
        <pc:sldMkLst>
          <pc:docMk/>
          <pc:sldMk cId="2281051483" sldId="1870"/>
        </pc:sldMkLst>
        <pc:picChg chg="mod">
          <ac:chgData name="Dong Yang" userId="141f99a0-1982-4575-b229-65b30d0025e1" providerId="ADAL" clId="{07B934E9-43C7-1F48-9EA3-070773073CC4}" dt="2024-11-04T21:50:57.774" v="700" actId="14100"/>
          <ac:picMkLst>
            <pc:docMk/>
            <pc:sldMk cId="2281051483" sldId="1870"/>
            <ac:picMk id="7" creationId="{16BCAB91-C775-78D5-7B80-04E501C16506}"/>
          </ac:picMkLst>
        </pc:picChg>
        <pc:cxnChg chg="del mod">
          <ac:chgData name="Dong Yang" userId="141f99a0-1982-4575-b229-65b30d0025e1" providerId="ADAL" clId="{07B934E9-43C7-1F48-9EA3-070773073CC4}" dt="2024-11-04T21:50:48.095" v="696" actId="478"/>
          <ac:cxnSpMkLst>
            <pc:docMk/>
            <pc:sldMk cId="2281051483" sldId="1870"/>
            <ac:cxnSpMk id="21" creationId="{2F1F99E4-E164-77FE-41E8-31C8A420DD60}"/>
          </ac:cxnSpMkLst>
        </pc:cxnChg>
        <pc:cxnChg chg="del mod">
          <ac:chgData name="Dong Yang" userId="141f99a0-1982-4575-b229-65b30d0025e1" providerId="ADAL" clId="{07B934E9-43C7-1F48-9EA3-070773073CC4}" dt="2024-11-04T21:50:49.368" v="697" actId="478"/>
          <ac:cxnSpMkLst>
            <pc:docMk/>
            <pc:sldMk cId="2281051483" sldId="1870"/>
            <ac:cxnSpMk id="23" creationId="{A9E3EFCE-67B6-CF0C-921E-ED3F1ADB437A}"/>
          </ac:cxnSpMkLst>
        </pc:cxnChg>
      </pc:sldChg>
      <pc:sldChg chg="delSp add del mod">
        <pc:chgData name="Dong Yang" userId="141f99a0-1982-4575-b229-65b30d0025e1" providerId="ADAL" clId="{07B934E9-43C7-1F48-9EA3-070773073CC4}" dt="2024-11-04T13:05:38.770" v="636" actId="2696"/>
        <pc:sldMkLst>
          <pc:docMk/>
          <pc:sldMk cId="2491612206" sldId="1870"/>
        </pc:sldMkLst>
        <pc:spChg chg="del">
          <ac:chgData name="Dong Yang" userId="141f99a0-1982-4575-b229-65b30d0025e1" providerId="ADAL" clId="{07B934E9-43C7-1F48-9EA3-070773073CC4}" dt="2024-11-04T13:05:05.856" v="622" actId="478"/>
          <ac:spMkLst>
            <pc:docMk/>
            <pc:sldMk cId="2491612206" sldId="1870"/>
            <ac:spMk id="5" creationId="{7284E722-D8A7-BABA-CD93-64BB8D54B288}"/>
          </ac:spMkLst>
        </pc:spChg>
      </pc:sldChg>
    </pc:docChg>
  </pc:docChgLst>
  <pc:docChgLst>
    <pc:chgData name="Yue Wang" userId="6c55e8cd-83da-4a0d-b39e-3baeff34ed6a" providerId="ADAL" clId="{61BE176E-9D12-8344-A962-E5A912FB87A5}"/>
    <pc:docChg chg="undo custSel delSld modSld">
      <pc:chgData name="Yue Wang" userId="6c55e8cd-83da-4a0d-b39e-3baeff34ed6a" providerId="ADAL" clId="{61BE176E-9D12-8344-A962-E5A912FB87A5}" dt="2024-10-11T03:07:18.885" v="67" actId="478"/>
      <pc:docMkLst>
        <pc:docMk/>
      </pc:docMkLst>
      <pc:sldChg chg="addSp modSp mod">
        <pc:chgData name="Yue Wang" userId="6c55e8cd-83da-4a0d-b39e-3baeff34ed6a" providerId="ADAL" clId="{61BE176E-9D12-8344-A962-E5A912FB87A5}" dt="2024-10-11T03:05:53.640" v="57" actId="1076"/>
        <pc:sldMkLst>
          <pc:docMk/>
          <pc:sldMk cId="904344296" sldId="256"/>
        </pc:sldMkLst>
        <pc:spChg chg="mod">
          <ac:chgData name="Yue Wang" userId="6c55e8cd-83da-4a0d-b39e-3baeff34ed6a" providerId="ADAL" clId="{61BE176E-9D12-8344-A962-E5A912FB87A5}" dt="2024-10-11T03:01:27.962" v="36" actId="1076"/>
          <ac:spMkLst>
            <pc:docMk/>
            <pc:sldMk cId="904344296" sldId="256"/>
            <ac:spMk id="3" creationId="{A6E9A8E9-A38E-8823-5190-155F9CFB2836}"/>
          </ac:spMkLst>
        </pc:spChg>
        <pc:spChg chg="mod">
          <ac:chgData name="Yue Wang" userId="6c55e8cd-83da-4a0d-b39e-3baeff34ed6a" providerId="ADAL" clId="{61BE176E-9D12-8344-A962-E5A912FB87A5}" dt="2024-10-11T03:01:14.957" v="31" actId="1076"/>
          <ac:spMkLst>
            <pc:docMk/>
            <pc:sldMk cId="904344296" sldId="256"/>
            <ac:spMk id="4" creationId="{D2549A83-85EB-A3BB-1C25-11D4B6CF7055}"/>
          </ac:spMkLst>
        </pc:spChg>
        <pc:spChg chg="mod">
          <ac:chgData name="Yue Wang" userId="6c55e8cd-83da-4a0d-b39e-3baeff34ed6a" providerId="ADAL" clId="{61BE176E-9D12-8344-A962-E5A912FB87A5}" dt="2024-10-11T02:57:46.981" v="0" actId="1076"/>
          <ac:spMkLst>
            <pc:docMk/>
            <pc:sldMk cId="904344296" sldId="256"/>
            <ac:spMk id="13" creationId="{15685E00-728F-80A8-8717-4D620BC8BA2A}"/>
          </ac:spMkLst>
        </pc:spChg>
        <pc:picChg chg="mod">
          <ac:chgData name="Yue Wang" userId="6c55e8cd-83da-4a0d-b39e-3baeff34ed6a" providerId="ADAL" clId="{61BE176E-9D12-8344-A962-E5A912FB87A5}" dt="2024-10-11T03:02:24.170" v="37" actId="1076"/>
          <ac:picMkLst>
            <pc:docMk/>
            <pc:sldMk cId="904344296" sldId="256"/>
            <ac:picMk id="8" creationId="{B3B16C43-9736-BC67-BB22-40CF96C4446F}"/>
          </ac:picMkLst>
        </pc:picChg>
        <pc:picChg chg="mod">
          <ac:chgData name="Yue Wang" userId="6c55e8cd-83da-4a0d-b39e-3baeff34ed6a" providerId="ADAL" clId="{61BE176E-9D12-8344-A962-E5A912FB87A5}" dt="2024-10-11T03:05:47.453" v="55" actId="1076"/>
          <ac:picMkLst>
            <pc:docMk/>
            <pc:sldMk cId="904344296" sldId="256"/>
            <ac:picMk id="9" creationId="{8C8C129E-F9D2-F058-3A65-53C1438E1594}"/>
          </ac:picMkLst>
        </pc:picChg>
        <pc:picChg chg="add mod">
          <ac:chgData name="Yue Wang" userId="6c55e8cd-83da-4a0d-b39e-3baeff34ed6a" providerId="ADAL" clId="{61BE176E-9D12-8344-A962-E5A912FB87A5}" dt="2024-10-11T03:05:53.640" v="57" actId="1076"/>
          <ac:picMkLst>
            <pc:docMk/>
            <pc:sldMk cId="904344296" sldId="256"/>
            <ac:picMk id="10" creationId="{0048D576-4B28-C4CC-73E3-F132E4ACBCD4}"/>
          </ac:picMkLst>
        </pc:picChg>
        <pc:picChg chg="add mod">
          <ac:chgData name="Yue Wang" userId="6c55e8cd-83da-4a0d-b39e-3baeff34ed6a" providerId="ADAL" clId="{61BE176E-9D12-8344-A962-E5A912FB87A5}" dt="2024-10-11T03:05:34.450" v="52" actId="14100"/>
          <ac:picMkLst>
            <pc:docMk/>
            <pc:sldMk cId="904344296" sldId="256"/>
            <ac:picMk id="11" creationId="{185E673B-A01C-A419-1D1A-701EEF9A995E}"/>
          </ac:picMkLst>
        </pc:picChg>
      </pc:sldChg>
      <pc:sldChg chg="modSp mod modNotesTx">
        <pc:chgData name="Yue Wang" userId="6c55e8cd-83da-4a0d-b39e-3baeff34ed6a" providerId="ADAL" clId="{61BE176E-9D12-8344-A962-E5A912FB87A5}" dt="2024-10-11T03:00:08.425" v="26" actId="1076"/>
        <pc:sldMkLst>
          <pc:docMk/>
          <pc:sldMk cId="3595096077" sldId="261"/>
        </pc:sldMkLst>
        <pc:spChg chg="mod">
          <ac:chgData name="Yue Wang" userId="6c55e8cd-83da-4a0d-b39e-3baeff34ed6a" providerId="ADAL" clId="{61BE176E-9D12-8344-A962-E5A912FB87A5}" dt="2024-10-11T02:59:40.254" v="15" actId="20577"/>
          <ac:spMkLst>
            <pc:docMk/>
            <pc:sldMk cId="3595096077" sldId="261"/>
            <ac:spMk id="2" creationId="{9B892836-A850-C490-6220-124FB22F667C}"/>
          </ac:spMkLst>
        </pc:spChg>
        <pc:spChg chg="mod">
          <ac:chgData name="Yue Wang" userId="6c55e8cd-83da-4a0d-b39e-3baeff34ed6a" providerId="ADAL" clId="{61BE176E-9D12-8344-A962-E5A912FB87A5}" dt="2024-10-11T03:00:08.425" v="26" actId="1076"/>
          <ac:spMkLst>
            <pc:docMk/>
            <pc:sldMk cId="3595096077" sldId="261"/>
            <ac:spMk id="11" creationId="{FD19354D-75A2-5437-CC6D-15987EB32686}"/>
          </ac:spMkLst>
        </pc:spChg>
      </pc:sldChg>
      <pc:sldChg chg="delSp mod">
        <pc:chgData name="Yue Wang" userId="6c55e8cd-83da-4a0d-b39e-3baeff34ed6a" providerId="ADAL" clId="{61BE176E-9D12-8344-A962-E5A912FB87A5}" dt="2024-10-11T03:07:18.885" v="67" actId="478"/>
        <pc:sldMkLst>
          <pc:docMk/>
          <pc:sldMk cId="2076114406" sldId="266"/>
        </pc:sldMkLst>
        <pc:spChg chg="del">
          <ac:chgData name="Yue Wang" userId="6c55e8cd-83da-4a0d-b39e-3baeff34ed6a" providerId="ADAL" clId="{61BE176E-9D12-8344-A962-E5A912FB87A5}" dt="2024-10-11T03:07:18.885" v="67" actId="478"/>
          <ac:spMkLst>
            <pc:docMk/>
            <pc:sldMk cId="2076114406" sldId="266"/>
            <ac:spMk id="4" creationId="{D5B3E083-EF75-2DEC-ABAF-1E8DBB085998}"/>
          </ac:spMkLst>
        </pc:spChg>
      </pc:sldChg>
      <pc:sldChg chg="del">
        <pc:chgData name="Yue Wang" userId="6c55e8cd-83da-4a0d-b39e-3baeff34ed6a" providerId="ADAL" clId="{61BE176E-9D12-8344-A962-E5A912FB87A5}" dt="2024-10-11T03:00:14.898" v="27" actId="2696"/>
        <pc:sldMkLst>
          <pc:docMk/>
          <pc:sldMk cId="860281287" sldId="267"/>
        </pc:sldMkLst>
      </pc:sldChg>
      <pc:sldChg chg="addSp modSp mod modNotesTx">
        <pc:chgData name="Yue Wang" userId="6c55e8cd-83da-4a0d-b39e-3baeff34ed6a" providerId="ADAL" clId="{61BE176E-9D12-8344-A962-E5A912FB87A5}" dt="2024-10-11T02:58:37.941" v="6" actId="20577"/>
        <pc:sldMkLst>
          <pc:docMk/>
          <pc:sldMk cId="1250627149" sldId="273"/>
        </pc:sldMkLst>
        <pc:spChg chg="add mod">
          <ac:chgData name="Yue Wang" userId="6c55e8cd-83da-4a0d-b39e-3baeff34ed6a" providerId="ADAL" clId="{61BE176E-9D12-8344-A962-E5A912FB87A5}" dt="2024-10-11T02:58:31.281" v="4" actId="1076"/>
          <ac:spMkLst>
            <pc:docMk/>
            <pc:sldMk cId="1250627149" sldId="273"/>
            <ac:spMk id="5" creationId="{41F34C80-3060-0B4D-0907-15AC1C28C08A}"/>
          </ac:spMkLst>
        </pc:spChg>
        <pc:spChg chg="mod">
          <ac:chgData name="Yue Wang" userId="6c55e8cd-83da-4a0d-b39e-3baeff34ed6a" providerId="ADAL" clId="{61BE176E-9D12-8344-A962-E5A912FB87A5}" dt="2024-10-11T02:58:34.780" v="5" actId="1076"/>
          <ac:spMkLst>
            <pc:docMk/>
            <pc:sldMk cId="1250627149" sldId="273"/>
            <ac:spMk id="10" creationId="{F5C7B0D3-5514-2107-6F9D-E1B039D005C8}"/>
          </ac:spMkLst>
        </pc:spChg>
        <pc:grpChg chg="mod">
          <ac:chgData name="Yue Wang" userId="6c55e8cd-83da-4a0d-b39e-3baeff34ed6a" providerId="ADAL" clId="{61BE176E-9D12-8344-A962-E5A912FB87A5}" dt="2024-10-11T02:58:25.934" v="2" actId="1076"/>
          <ac:grpSpMkLst>
            <pc:docMk/>
            <pc:sldMk cId="1250627149" sldId="273"/>
            <ac:grpSpMk id="12" creationId="{1565F248-DDAC-354B-3A1F-2BDE16A5A9B5}"/>
          </ac:grpSpMkLst>
        </pc:grpChg>
      </pc:sldChg>
      <pc:sldChg chg="modSp mod">
        <pc:chgData name="Yue Wang" userId="6c55e8cd-83da-4a0d-b39e-3baeff34ed6a" providerId="ADAL" clId="{61BE176E-9D12-8344-A962-E5A912FB87A5}" dt="2024-10-11T03:06:25.026" v="61" actId="1076"/>
        <pc:sldMkLst>
          <pc:docMk/>
          <pc:sldMk cId="3643899431" sldId="274"/>
        </pc:sldMkLst>
        <pc:spChg chg="mod">
          <ac:chgData name="Yue Wang" userId="6c55e8cd-83da-4a0d-b39e-3baeff34ed6a" providerId="ADAL" clId="{61BE176E-9D12-8344-A962-E5A912FB87A5}" dt="2024-10-11T03:06:22.103" v="60" actId="1076"/>
          <ac:spMkLst>
            <pc:docMk/>
            <pc:sldMk cId="3643899431" sldId="274"/>
            <ac:spMk id="3" creationId="{7DA7AF1B-9430-CC59-130A-343B17AA9DF3}"/>
          </ac:spMkLst>
        </pc:spChg>
        <pc:spChg chg="mod">
          <ac:chgData name="Yue Wang" userId="6c55e8cd-83da-4a0d-b39e-3baeff34ed6a" providerId="ADAL" clId="{61BE176E-9D12-8344-A962-E5A912FB87A5}" dt="2024-10-11T03:06:25.026" v="61" actId="1076"/>
          <ac:spMkLst>
            <pc:docMk/>
            <pc:sldMk cId="3643899431" sldId="274"/>
            <ac:spMk id="6" creationId="{5586551C-0827-1F74-869F-868C6411FEF7}"/>
          </ac:spMkLst>
        </pc:spChg>
      </pc:sldChg>
      <pc:sldChg chg="modSp mod">
        <pc:chgData name="Yue Wang" userId="6c55e8cd-83da-4a0d-b39e-3baeff34ed6a" providerId="ADAL" clId="{61BE176E-9D12-8344-A962-E5A912FB87A5}" dt="2024-10-11T03:06:55.868" v="66" actId="20577"/>
        <pc:sldMkLst>
          <pc:docMk/>
          <pc:sldMk cId="55993061" sldId="275"/>
        </pc:sldMkLst>
        <pc:spChg chg="mod">
          <ac:chgData name="Yue Wang" userId="6c55e8cd-83da-4a0d-b39e-3baeff34ed6a" providerId="ADAL" clId="{61BE176E-9D12-8344-A962-E5A912FB87A5}" dt="2024-10-11T03:06:55.868" v="66" actId="20577"/>
          <ac:spMkLst>
            <pc:docMk/>
            <pc:sldMk cId="55993061" sldId="275"/>
            <ac:spMk id="6" creationId="{957E073E-74EF-4061-FA80-1B886D8CF540}"/>
          </ac:spMkLst>
        </pc:spChg>
        <pc:graphicFrameChg chg="modGraphic">
          <ac:chgData name="Yue Wang" userId="6c55e8cd-83da-4a0d-b39e-3baeff34ed6a" providerId="ADAL" clId="{61BE176E-9D12-8344-A962-E5A912FB87A5}" dt="2024-10-11T03:06:47.567" v="63" actId="20577"/>
          <ac:graphicFrameMkLst>
            <pc:docMk/>
            <pc:sldMk cId="55993061" sldId="275"/>
            <ac:graphicFrameMk id="5" creationId="{CA69FF36-4E98-AB4A-723C-790B829DB5C9}"/>
          </ac:graphicFrameMkLst>
        </pc:graphicFrameChg>
      </pc:sldChg>
      <pc:sldChg chg="delSp modSp mod">
        <pc:chgData name="Yue Wang" userId="6c55e8cd-83da-4a0d-b39e-3baeff34ed6a" providerId="ADAL" clId="{61BE176E-9D12-8344-A962-E5A912FB87A5}" dt="2024-10-11T03:01:01.913" v="30" actId="478"/>
        <pc:sldMkLst>
          <pc:docMk/>
          <pc:sldMk cId="3276942028" sldId="278"/>
        </pc:sldMkLst>
        <pc:spChg chg="mod">
          <ac:chgData name="Yue Wang" userId="6c55e8cd-83da-4a0d-b39e-3baeff34ed6a" providerId="ADAL" clId="{61BE176E-9D12-8344-A962-E5A912FB87A5}" dt="2024-10-11T02:59:15.571" v="11" actId="1076"/>
          <ac:spMkLst>
            <pc:docMk/>
            <pc:sldMk cId="3276942028" sldId="278"/>
            <ac:spMk id="10" creationId="{353A3D66-67AA-907D-2CAB-4D95EFA91AF5}"/>
          </ac:spMkLst>
        </pc:spChg>
        <pc:spChg chg="mod">
          <ac:chgData name="Yue Wang" userId="6c55e8cd-83da-4a0d-b39e-3baeff34ed6a" providerId="ADAL" clId="{61BE176E-9D12-8344-A962-E5A912FB87A5}" dt="2024-10-11T02:59:08.434" v="10" actId="1076"/>
          <ac:spMkLst>
            <pc:docMk/>
            <pc:sldMk cId="3276942028" sldId="278"/>
            <ac:spMk id="18" creationId="{8CB22C1B-597D-3E02-341B-97CE7577B636}"/>
          </ac:spMkLst>
        </pc:spChg>
        <pc:spChg chg="mod">
          <ac:chgData name="Yue Wang" userId="6c55e8cd-83da-4a0d-b39e-3baeff34ed6a" providerId="ADAL" clId="{61BE176E-9D12-8344-A962-E5A912FB87A5}" dt="2024-10-11T02:59:03.563" v="9" actId="1076"/>
          <ac:spMkLst>
            <pc:docMk/>
            <pc:sldMk cId="3276942028" sldId="278"/>
            <ac:spMk id="19" creationId="{965FF029-08B3-52B8-F5DF-BBE83A644E68}"/>
          </ac:spMkLst>
        </pc:spChg>
        <pc:spChg chg="del">
          <ac:chgData name="Yue Wang" userId="6c55e8cd-83da-4a0d-b39e-3baeff34ed6a" providerId="ADAL" clId="{61BE176E-9D12-8344-A962-E5A912FB87A5}" dt="2024-10-11T03:00:40.568" v="28" actId="478"/>
          <ac:spMkLst>
            <pc:docMk/>
            <pc:sldMk cId="3276942028" sldId="278"/>
            <ac:spMk id="25" creationId="{99F247E8-BF05-D839-78B8-BDC2A1D30E4A}"/>
          </ac:spMkLst>
        </pc:spChg>
        <pc:spChg chg="mod">
          <ac:chgData name="Yue Wang" userId="6c55e8cd-83da-4a0d-b39e-3baeff34ed6a" providerId="ADAL" clId="{61BE176E-9D12-8344-A962-E5A912FB87A5}" dt="2024-10-11T02:59:22.515" v="12" actId="1076"/>
          <ac:spMkLst>
            <pc:docMk/>
            <pc:sldMk cId="3276942028" sldId="278"/>
            <ac:spMk id="26" creationId="{9A7005A1-F433-152C-E453-2DA763A38AE0}"/>
          </ac:spMkLst>
        </pc:spChg>
        <pc:grpChg chg="mod">
          <ac:chgData name="Yue Wang" userId="6c55e8cd-83da-4a0d-b39e-3baeff34ed6a" providerId="ADAL" clId="{61BE176E-9D12-8344-A962-E5A912FB87A5}" dt="2024-10-11T02:58:58.918" v="8" actId="1076"/>
          <ac:grpSpMkLst>
            <pc:docMk/>
            <pc:sldMk cId="3276942028" sldId="278"/>
            <ac:grpSpMk id="5" creationId="{3EE491BB-C22F-C8C1-8761-6CE17B2960E2}"/>
          </ac:grpSpMkLst>
        </pc:grpChg>
        <pc:picChg chg="del">
          <ac:chgData name="Yue Wang" userId="6c55e8cd-83da-4a0d-b39e-3baeff34ed6a" providerId="ADAL" clId="{61BE176E-9D12-8344-A962-E5A912FB87A5}" dt="2024-10-11T03:01:01.913" v="30" actId="478"/>
          <ac:picMkLst>
            <pc:docMk/>
            <pc:sldMk cId="3276942028" sldId="278"/>
            <ac:picMk id="11" creationId="{AF25781F-0289-939D-8B23-8566402E4AB8}"/>
          </ac:picMkLst>
        </pc:picChg>
        <pc:picChg chg="del">
          <ac:chgData name="Yue Wang" userId="6c55e8cd-83da-4a0d-b39e-3baeff34ed6a" providerId="ADAL" clId="{61BE176E-9D12-8344-A962-E5A912FB87A5}" dt="2024-10-11T03:00:59.504" v="29" actId="478"/>
          <ac:picMkLst>
            <pc:docMk/>
            <pc:sldMk cId="3276942028" sldId="278"/>
            <ac:picMk id="12" creationId="{7BB08A3C-8CE6-8CEC-C573-D18921121D0C}"/>
          </ac:picMkLst>
        </pc:pic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8A0A1F-A3EE-5646-B894-8ADEFCA2BDD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02A9D3-0D19-6F43-AADD-953190CEC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83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45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Space-Air-Ground Integrated Network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Network Management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UAV Path Planning</a:t>
            </a:r>
          </a:p>
          <a:p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Outage Detection</a:t>
            </a:r>
          </a:p>
          <a:p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 Self-Organization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E2686-63E1-43A6-B915-37BD8D47C59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40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sample collection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E2686-63E1-43A6-B915-37BD8D47C59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94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Infer spectrum from measurements, which result from the spectrum state through physical models for the channels and transceivers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E2686-63E1-43A6-B915-37BD8D47C59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75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r_i</a:t>
            </a:r>
            <a:r>
              <a:rPr lang="en-US" b="1" dirty="0"/>
              <a:t> </a:t>
            </a:r>
            <a:r>
              <a:rPr lang="en-US" dirty="0"/>
              <a:t>measures </a:t>
            </a:r>
            <a:r>
              <a:rPr lang="en-US" dirty="0" err="1"/>
              <a:t>i-th</a:t>
            </a:r>
            <a:r>
              <a:rPr lang="en-US" dirty="0"/>
              <a:t> error between observed and pred. </a:t>
            </a:r>
            <a:r>
              <a:rPr lang="en-US" b="1" i="0" dirty="0" err="1">
                <a:solidFill>
                  <a:srgbClr val="FF0000"/>
                </a:solidFill>
              </a:rPr>
              <a:t>w_i</a:t>
            </a:r>
            <a:r>
              <a:rPr lang="en-US" b="0" i="0" dirty="0">
                <a:solidFill>
                  <a:srgbClr val="FF0000"/>
                </a:solidFill>
              </a:rPr>
              <a:t> </a:t>
            </a:r>
            <a:r>
              <a:rPr lang="en-US" dirty="0"/>
              <a:t>is a weighting factor for </a:t>
            </a:r>
            <a:r>
              <a:rPr lang="en-US" dirty="0" err="1"/>
              <a:t>r_i</a:t>
            </a:r>
            <a:r>
              <a:rPr lang="en-US" dirty="0"/>
              <a:t>. let </a:t>
            </a:r>
            <a:r>
              <a:rPr lang="en-US" dirty="0" err="1"/>
              <a:t>r_i</a:t>
            </a:r>
            <a:r>
              <a:rPr lang="en-US" dirty="0"/>
              <a:t> have a different level of importance in the sum.</a:t>
            </a:r>
            <a:endParaRPr lang="en-US" b="0" i="0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b="1" dirty="0" err="1"/>
              <a:t>s_i</a:t>
            </a:r>
            <a:r>
              <a:rPr lang="en-US" b="1" dirty="0"/>
              <a:t>​ </a:t>
            </a:r>
            <a:r>
              <a:rPr lang="en-US" dirty="0"/>
              <a:t>represents the RSS at observed point </a:t>
            </a:r>
          </a:p>
          <a:p>
            <a:r>
              <a:rPr lang="en-US" dirty="0"/>
              <a:t>Locations with a high RSS will have a smaller weight </a:t>
            </a:r>
            <a:r>
              <a:rPr lang="en-US" dirty="0" err="1"/>
              <a:t>w_i</a:t>
            </a:r>
            <a:r>
              <a:rPr lang="en-US" dirty="0"/>
              <a:t>, making them less influential in the optimization.</a:t>
            </a:r>
          </a:p>
          <a:p>
            <a:r>
              <a:rPr lang="en-US" dirty="0"/>
              <a:t>The parameter </a:t>
            </a:r>
            <a:r>
              <a:rPr lang="en-US" b="1" i="0" dirty="0"/>
              <a:t>p</a:t>
            </a:r>
            <a:r>
              <a:rPr lang="en-US" dirty="0"/>
              <a:t> controls the sensitivity of this weighting. Higher p values would give less weight to locations with strong signals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732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74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19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Due to overfitting, cannot find source</a:t>
            </a:r>
          </a:p>
          <a:p>
            <a:r>
              <a:rPr lang="en-US" dirty="0" err="1"/>
              <a:t>Stdaln</a:t>
            </a:r>
            <a:r>
              <a:rPr lang="en-US" dirty="0"/>
              <a:t>: </a:t>
            </a:r>
          </a:p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239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090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3860800" y="1447800"/>
            <a:ext cx="8026400" cy="2209800"/>
          </a:xfrm>
        </p:spPr>
        <p:txBody>
          <a:bodyPr/>
          <a:lstStyle>
            <a:lvl1pPr algn="r">
              <a:defRPr sz="420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640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3759200" y="4114800"/>
            <a:ext cx="8026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600"/>
            </a:lvl1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05118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F80F3-29D0-B045-9879-3C07D32B33BF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6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ADA26-041F-9B46-8FC8-BCAEF7F3823E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0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21AC8-C80C-BA46-9663-A97F9929A3C8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5865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4BA-7E3A-FC4B-B506-306341055C8A}" type="datetime1">
              <a:rPr lang="en-US" smtClean="0"/>
              <a:t>11/5/24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38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8C979-4E28-0544-B11B-E2BAF4C7735A}" type="datetime1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744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C43A9-4C5D-114F-B94E-E6DB2AA10ED3}" type="datetime1">
              <a:rPr lang="en-US" smtClean="0"/>
              <a:t>11/5/24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183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90B8-8072-2145-A7DA-F1BA1BFA8B64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549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527E-AFA8-B64E-89BE-6856A3F367A5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2854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6275C-32E1-BA42-BB1F-B561C83191A9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7898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1632C-B738-6D44-9AB2-B0755019CB18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4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11379200" cy="762000"/>
          </a:xfrm>
        </p:spPr>
        <p:txBody>
          <a:bodyPr/>
          <a:lstStyle>
            <a:lvl1pPr>
              <a:defRPr>
                <a:latin typeface="+mj-lt"/>
                <a:cs typeface="Arial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 sz="2000">
                <a:latin typeface="+mn-lt"/>
                <a:cs typeface="Arial"/>
              </a:defRPr>
            </a:lvl3pPr>
            <a:lvl4pPr>
              <a:defRPr sz="2000">
                <a:latin typeface="+mn-lt"/>
                <a:cs typeface="Arial"/>
              </a:defRPr>
            </a:lvl4pPr>
            <a:lvl5pPr>
              <a:defRPr sz="2000">
                <a:latin typeface="+mn-lt"/>
                <a:cs typeface="Arial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8349B0-1CCA-694E-A180-DA835B016E06}" type="datetime1">
              <a:rPr lang="en-US" altLang="zh-CN" smtClean="0"/>
              <a:t>11/5/24</a:t>
            </a:fld>
            <a:endParaRPr lang="zh-CN" altLang="en-US"/>
          </a:p>
        </p:txBody>
      </p:sp>
      <p:grpSp>
        <p:nvGrpSpPr>
          <p:cNvPr id="11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534400" y="6400800"/>
            <a:ext cx="2844800" cy="457200"/>
          </a:xfrm>
          <a:ln/>
        </p:spPr>
        <p:txBody>
          <a:bodyPr/>
          <a:lstStyle>
            <a:lvl1pPr>
              <a:defRPr sz="1200">
                <a:solidFill>
                  <a:schemeClr val="accent2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876203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74AD8-4CE4-1A43-950B-5389016C87A7}" type="datetime1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6991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78370-C20F-E448-AA13-0BA032AD3566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365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B59F7-D675-2B4B-9D88-CF74270EB087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588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7325-9CD2-EB4C-BBD6-AE61D4D2527A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529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8B04F-440C-8D4C-90DB-4AC7843A8746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5454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16374-EE59-E745-A5E7-DFB446E293EB}" type="datetime1">
              <a:rPr lang="en-US" smtClean="0"/>
              <a:t>11/5/24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385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7729-81FE-1548-AFB6-6082E836DE31}" type="datetime1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574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ED727-0A96-3644-A7C7-57D8F0716FC7}" type="datetime1">
              <a:rPr lang="en-US" smtClean="0"/>
              <a:t>11/5/24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740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943E6-8614-F04B-9DE9-5B8303E42AD1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772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65F94-83B0-C74B-AF19-3157AFD0F2C7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96B29-5ACF-4449-AC21-3F57A5EE8579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060467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C9013-C202-514F-BEE0-5F8B72362BD5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7031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E89B-2501-844B-9EDB-27BD7265FCE6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849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08A01-011B-0442-9A27-6233239C58BC}" type="datetime1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006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3860800" y="1447800"/>
            <a:ext cx="8026400" cy="2209800"/>
          </a:xfrm>
        </p:spPr>
        <p:txBody>
          <a:bodyPr/>
          <a:lstStyle>
            <a:lvl1pPr algn="r">
              <a:defRPr sz="420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640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3759200" y="4114800"/>
            <a:ext cx="8026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600"/>
            </a:lvl1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69314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11379200" cy="762000"/>
          </a:xfrm>
        </p:spPr>
        <p:txBody>
          <a:bodyPr/>
          <a:lstStyle>
            <a:lvl1pPr>
              <a:defRPr>
                <a:latin typeface="+mj-lt"/>
                <a:cs typeface="Arial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 sz="2000">
                <a:latin typeface="+mn-lt"/>
                <a:cs typeface="Arial"/>
              </a:defRPr>
            </a:lvl3pPr>
            <a:lvl4pPr>
              <a:defRPr sz="2000">
                <a:latin typeface="+mn-lt"/>
                <a:cs typeface="Arial"/>
              </a:defRPr>
            </a:lvl4pPr>
            <a:lvl5pPr>
              <a:defRPr sz="2000">
                <a:latin typeface="+mn-lt"/>
                <a:cs typeface="Arial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6A7B63-2C51-334A-85CB-2D730CE65D55}" type="datetime1">
              <a:rPr lang="en-US" altLang="zh-CN" smtClean="0"/>
              <a:t>11/5/24</a:t>
            </a:fld>
            <a:endParaRPr lang="zh-CN" altLang="en-US"/>
          </a:p>
        </p:txBody>
      </p:sp>
      <p:grpSp>
        <p:nvGrpSpPr>
          <p:cNvPr id="11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534400" y="6400800"/>
            <a:ext cx="2844800" cy="457200"/>
          </a:xfrm>
          <a:ln/>
        </p:spPr>
        <p:txBody>
          <a:bodyPr/>
          <a:lstStyle>
            <a:lvl1pPr>
              <a:defRPr sz="1200">
                <a:solidFill>
                  <a:schemeClr val="accent2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429206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5A3702-7AF3-1944-A78D-07CDB5DBC52E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721515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B64BB5-2CA7-6240-A357-014CC2DD19D5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745903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0"/>
            <a:ext cx="2743200" cy="5562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8026400" cy="5562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2771EE-4167-154C-B525-764E4604F60C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165632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132ED-3468-DD49-8E24-2CD1E46FD58C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47259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0005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37135B-3014-5444-AE5B-9A100BD60DA1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154893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1E2F5B-40C3-2C49-AB00-5F6BD2636155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129386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555061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DB66-D798-294C-A6FD-E08EE1F25087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2944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0AA4-0651-E64B-B0D5-232CA31640BB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7807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FEAF-5B8C-8545-862D-D30D6DB390B7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105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C3BAE-4EFB-1B4C-A72B-B00911FCFADE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6947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0C15-39B1-A440-BCAE-E0A0542D30EC}" type="datetime1">
              <a:rPr lang="en-US" smtClean="0"/>
              <a:t>11/5/24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46609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3831-E9CF-8441-8AF5-9350425494FD}" type="datetime1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5917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9490-AC05-2545-A942-FCE4E7EC210A}" type="datetime1">
              <a:rPr lang="en-US" smtClean="0"/>
              <a:t>11/5/24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4576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82B77-9AB8-7A4A-BEA4-1DC5DED230C6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174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A104-70EE-1541-82D6-09793DAA1E3F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02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0"/>
            <a:ext cx="2743200" cy="5562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8026400" cy="5562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FE34E1-005D-664E-B3A9-F29C991ACAD7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707742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F8DB-4218-5940-807B-070C6889C30E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3348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7E514-16F7-2348-A5EC-BCB0F685F9DB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893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8A6B-8848-614C-93CB-5058A23D9967}" type="datetime1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0191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48E2-A2F9-9045-8399-5B11564B0043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5708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EA05-A614-9742-A5EE-38383B4E2B1F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549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DFB50-F2B2-7A4E-99F3-88DE7F01CA7A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49126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CA111-0945-2A4B-B20A-1206A6C5FD62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7383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D8249-C96C-C64B-B967-1C705E800EB5}" type="datetime1">
              <a:rPr lang="en-US" smtClean="0"/>
              <a:t>11/5/24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3076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AF6A-CEDA-8442-9BFE-1D5059082CBD}" type="datetime1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0560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4415D-4480-5D4E-A7D8-5D8C2118657C}" type="datetime1">
              <a:rPr lang="en-US" smtClean="0"/>
              <a:t>11/5/24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5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FE6FCD-07B5-8749-AE08-47CC6EE30201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381914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CAC96-E15F-284F-86D9-EA54DF7124F4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4714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00AE-E5F6-1849-B8C1-460D68B308DE}" type="datetime1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8458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B545E-60CE-0144-89FC-5912C8FB8A25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8542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54DF-2125-0342-B62B-B5810C987C4D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3264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25732-7EA4-5D44-9804-1654F52ACA87}" type="datetime1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188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0005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B56345-FBAF-C849-9D29-DA20DA6D560D}" type="datetime1">
              <a:rPr lang="en-US" altLang="zh-CN" smtClean="0"/>
              <a:t>11/5/24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51985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3405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F4F7-AC70-374E-A059-E0C403985EEF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19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5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</a:endParaRPr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endParaRPr lang="zh-CN" altLang="en-US"/>
          </a:p>
        </p:txBody>
      </p: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228600"/>
            <a:ext cx="11379200" cy="762000"/>
          </a:xfrm>
          <a:prstGeom prst="rect">
            <a:avLst/>
          </a:prstGeom>
          <a:solidFill>
            <a:srgbClr val="5354F9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5376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fld id="{FF2E6138-50C1-C64E-B776-0A2B93FA52A4}" type="datetime1">
              <a:rPr lang="en-US" altLang="zh-CN" smtClean="0"/>
              <a:t>11/5/24</a:t>
            </a:fld>
            <a:endParaRPr lang="zh-CN" altLang="en-US"/>
          </a:p>
        </p:txBody>
      </p:sp>
      <p:grpSp>
        <p:nvGrpSpPr>
          <p:cNvPr id="1032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539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39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40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ea typeface="+mn-ea"/>
              </a:endParaRPr>
            </a:p>
          </p:txBody>
        </p:sp>
      </p:grpSp>
      <p:sp>
        <p:nvSpPr>
          <p:cNvPr id="153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32800" y="64008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i="0"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5360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ransition spd="med"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ＭＳ Ｐゴシック" pitchFamily="-112" charset="-128"/>
          <a:cs typeface="Helvetica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00CC"/>
        </a:buClr>
        <a:buSzPct val="85000"/>
        <a:buFont typeface="Wingdings" charset="2"/>
        <a:buChar char="q"/>
        <a:defRPr sz="2400">
          <a:solidFill>
            <a:srgbClr val="0000DA"/>
          </a:solidFill>
          <a:latin typeface="+mn-lt"/>
          <a:ea typeface="ＭＳ Ｐゴシック" pitchFamily="-112" charset="-128"/>
          <a:cs typeface="Arial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85000"/>
        <a:buFont typeface="Wingdings" charset="2"/>
        <a:buChar char="Ø"/>
        <a:defRPr sz="2200">
          <a:solidFill>
            <a:schemeClr val="tx1"/>
          </a:solidFill>
          <a:latin typeface="+mn-lt"/>
          <a:ea typeface="ＭＳ Ｐゴシック" pitchFamily="-112" charset="-128"/>
          <a:cs typeface="Arial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70000"/>
        <a:buFont typeface="Wingdings" pitchFamily="-107" charset="2"/>
        <a:buChar char="v"/>
        <a:defRPr sz="2200">
          <a:solidFill>
            <a:schemeClr val="tx1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90000"/>
        <a:buFont typeface="Wingdings" pitchFamily="-107" charset="2"/>
        <a:buChar char="q"/>
        <a:defRPr sz="2000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-107" charset="2"/>
        <a:buChar char="Ø"/>
        <a:defRPr sz="2000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2CF8F-DFCA-9249-9B0C-7BF62F6AB910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30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BDEEA-6251-7944-987D-E15CD79683DE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77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5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</a:endParaRPr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endParaRPr lang="zh-CN" altLang="en-US"/>
          </a:p>
        </p:txBody>
      </p: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228600"/>
            <a:ext cx="11379200" cy="762000"/>
          </a:xfrm>
          <a:prstGeom prst="rect">
            <a:avLst/>
          </a:prstGeom>
          <a:solidFill>
            <a:srgbClr val="5354F9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5376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fld id="{366E3027-ECD4-0841-B6C6-941CF82F0CF6}" type="datetime1">
              <a:rPr lang="en-US" altLang="zh-CN" smtClean="0"/>
              <a:t>11/5/24</a:t>
            </a:fld>
            <a:endParaRPr lang="zh-CN" altLang="en-US"/>
          </a:p>
        </p:txBody>
      </p:sp>
      <p:grpSp>
        <p:nvGrpSpPr>
          <p:cNvPr id="1032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539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39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40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ea typeface="+mn-ea"/>
              </a:endParaRPr>
            </a:p>
          </p:txBody>
        </p:sp>
      </p:grpSp>
      <p:sp>
        <p:nvSpPr>
          <p:cNvPr id="153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32800" y="64008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i="0"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736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</p:sldLayoutIdLst>
  <p:transition spd="med"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ＭＳ Ｐゴシック" pitchFamily="-112" charset="-128"/>
          <a:cs typeface="Helvetica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00CC"/>
        </a:buClr>
        <a:buSzPct val="85000"/>
        <a:buFont typeface="Wingdings" charset="2"/>
        <a:buChar char="q"/>
        <a:defRPr sz="2400">
          <a:solidFill>
            <a:srgbClr val="0000DA"/>
          </a:solidFill>
          <a:latin typeface="+mn-lt"/>
          <a:ea typeface="ＭＳ Ｐゴシック" pitchFamily="-112" charset="-128"/>
          <a:cs typeface="Arial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85000"/>
        <a:buFont typeface="Wingdings" charset="2"/>
        <a:buChar char="Ø"/>
        <a:defRPr sz="2200">
          <a:solidFill>
            <a:schemeClr val="tx1"/>
          </a:solidFill>
          <a:latin typeface="+mn-lt"/>
          <a:ea typeface="ＭＳ Ｐゴシック" pitchFamily="-112" charset="-128"/>
          <a:cs typeface="Arial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70000"/>
        <a:buFont typeface="Wingdings" pitchFamily="-107" charset="2"/>
        <a:buChar char="v"/>
        <a:defRPr sz="2200">
          <a:solidFill>
            <a:schemeClr val="tx1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90000"/>
        <a:buFont typeface="Wingdings" pitchFamily="-107" charset="2"/>
        <a:buChar char="q"/>
        <a:defRPr sz="2000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-107" charset="2"/>
        <a:buChar char="Ø"/>
        <a:defRPr sz="2000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A828B-3BE4-134D-A0FD-70C1FFA52D6C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C1897-9835-3945-B8AE-F35860980353}" type="datetime1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0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12" Type="http://schemas.openxmlformats.org/officeDocument/2006/relationships/image" Target="../media/image6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62.png"/><Relationship Id="rId11" Type="http://schemas.openxmlformats.org/officeDocument/2006/relationships/image" Target="../media/image67.png"/><Relationship Id="rId5" Type="http://schemas.openxmlformats.org/officeDocument/2006/relationships/image" Target="../media/image61.png"/><Relationship Id="rId10" Type="http://schemas.openxmlformats.org/officeDocument/2006/relationships/image" Target="../media/image66.png"/><Relationship Id="rId4" Type="http://schemas.openxmlformats.org/officeDocument/2006/relationships/image" Target="../media/image60.png"/><Relationship Id="rId9" Type="http://schemas.openxmlformats.org/officeDocument/2006/relationships/image" Target="../media/image6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1.png"/><Relationship Id="rId5" Type="http://schemas.openxmlformats.org/officeDocument/2006/relationships/image" Target="../media/image19.png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0.emf"/><Relationship Id="rId7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8D131B-3C02-D2F7-9992-EAB323842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8741" y="1242890"/>
            <a:ext cx="9697452" cy="2209800"/>
          </a:xfrm>
          <a:solidFill>
            <a:srgbClr val="3333FF"/>
          </a:solidFill>
        </p:spPr>
        <p:txBody>
          <a:bodyPr/>
          <a:lstStyle/>
          <a:p>
            <a:pPr algn="ctr"/>
            <a:r>
              <a:rPr lang="en-US" altLang="zh-CN" sz="5600" b="1" i="0" dirty="0">
                <a:solidFill>
                  <a:srgbClr val="FFFF00"/>
                </a:solidFill>
                <a:latin typeface="Times New Roman"/>
                <a:cs typeface="Times New Roman"/>
              </a:rPr>
              <a:t>Radio Map Estimation</a:t>
            </a:r>
            <a:endParaRPr lang="en-US" altLang="zh-CN" sz="5000" b="1" i="0" dirty="0">
              <a:solidFill>
                <a:srgbClr val="FFFF00"/>
              </a:solidFill>
              <a:latin typeface="Times New Roman"/>
              <a:cs typeface="Times New Roman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E9A8E9-A38E-8823-5190-155F9CFB2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9666" y="3712324"/>
            <a:ext cx="8636366" cy="1752600"/>
          </a:xfrm>
        </p:spPr>
        <p:txBody>
          <a:bodyPr/>
          <a:lstStyle/>
          <a:p>
            <a:pPr algn="l"/>
            <a:r>
              <a:rPr lang="en-US" altLang="zh-CN" sz="3000" dirty="0"/>
              <a:t>                        Presenter: Dong</a:t>
            </a:r>
            <a:r>
              <a:rPr lang="zh-CN" altLang="en-US" sz="3000" dirty="0"/>
              <a:t> </a:t>
            </a:r>
            <a:r>
              <a:rPr lang="en-US" altLang="zh-CN" sz="3000" dirty="0"/>
              <a:t>Yang</a:t>
            </a:r>
            <a:endParaRPr lang="en-US" altLang="zh-CN" sz="2000" dirty="0"/>
          </a:p>
          <a:p>
            <a:pPr marL="457200" lvl="1" indent="0">
              <a:buNone/>
            </a:pPr>
            <a:r>
              <a:rPr lang="zh-CN" altLang="en-US" sz="2000" dirty="0">
                <a:solidFill>
                  <a:schemeClr val="tx1"/>
                </a:solidFill>
              </a:rPr>
              <a:t>                                </a:t>
            </a:r>
            <a:r>
              <a:rPr lang="en-US" altLang="zh-CN" sz="2600" dirty="0">
                <a:solidFill>
                  <a:schemeClr val="tx1"/>
                </a:solidFill>
              </a:rPr>
              <a:t>Computer</a:t>
            </a:r>
            <a:r>
              <a:rPr lang="zh-CN" altLang="en-US" sz="2600" dirty="0">
                <a:solidFill>
                  <a:schemeClr val="tx1"/>
                </a:solidFill>
              </a:rPr>
              <a:t> </a:t>
            </a:r>
            <a:r>
              <a:rPr lang="en-US" altLang="zh-CN" sz="2600" dirty="0">
                <a:solidFill>
                  <a:schemeClr val="tx1"/>
                </a:solidFill>
              </a:rPr>
              <a:t>Science</a:t>
            </a:r>
          </a:p>
          <a:p>
            <a:pPr marL="457200" lvl="1" indent="0">
              <a:buNone/>
            </a:pPr>
            <a:r>
              <a:rPr lang="zh-CN" altLang="en-US" sz="2600" dirty="0">
                <a:solidFill>
                  <a:schemeClr val="tx1"/>
                </a:solidFill>
              </a:rPr>
              <a:t>         </a:t>
            </a:r>
            <a:r>
              <a:rPr lang="en-US" altLang="zh-CN" sz="2600" dirty="0">
                <a:solidFill>
                  <a:schemeClr val="tx1"/>
                </a:solidFill>
              </a:rPr>
              <a:t>Georgia State University, Atlanta, GA, USA</a:t>
            </a:r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D2549A83-85EB-A3BB-1C25-11D4B6CF70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2624" y="5734135"/>
            <a:ext cx="3200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lnSpc>
                <a:spcPct val="80000"/>
              </a:lnSpc>
              <a:spcBef>
                <a:spcPct val="20000"/>
              </a:spcBef>
              <a:buClr>
                <a:srgbClr val="0000CC"/>
              </a:buClr>
              <a:buSzPct val="80000"/>
            </a:pPr>
            <a:r>
              <a:rPr lang="en-US" sz="2200" i="0" dirty="0">
                <a:solidFill>
                  <a:srgbClr val="076DB8"/>
                </a:solidFill>
                <a:latin typeface="+mj-lt"/>
                <a:cs typeface="Arial"/>
              </a:rPr>
              <a:t>Nov 5, 2024</a:t>
            </a:r>
          </a:p>
          <a:p>
            <a:pPr marL="342900" indent="-342900" algn="ctr">
              <a:lnSpc>
                <a:spcPct val="80000"/>
              </a:lnSpc>
              <a:spcBef>
                <a:spcPct val="20000"/>
              </a:spcBef>
              <a:buClr>
                <a:srgbClr val="0000CC"/>
              </a:buClr>
              <a:buSzPct val="80000"/>
            </a:pPr>
            <a:endParaRPr lang="en-US" sz="2200" i="0" dirty="0">
              <a:solidFill>
                <a:srgbClr val="076DB8"/>
              </a:solidFill>
              <a:latin typeface="+mj-lt"/>
              <a:cs typeface="Arial"/>
            </a:endParaRPr>
          </a:p>
        </p:txBody>
      </p:sp>
      <p:sp>
        <p:nvSpPr>
          <p:cNvPr id="5" name="Line 5">
            <a:extLst>
              <a:ext uri="{FF2B5EF4-FFF2-40B4-BE49-F238E27FC236}">
                <a16:creationId xmlns:a16="http://schemas.microsoft.com/office/drawing/2014/main" id="{0089C588-1723-4368-063E-D2C89F04F5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391862" y="1093770"/>
            <a:ext cx="4648200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id="{D85D1200-03A8-4740-07CA-47B07D0C6C55}"/>
              </a:ext>
            </a:extLst>
          </p:cNvPr>
          <p:cNvSpPr>
            <a:spLocks noChangeShapeType="1"/>
          </p:cNvSpPr>
          <p:nvPr/>
        </p:nvSpPr>
        <p:spPr bwMode="auto">
          <a:xfrm>
            <a:off x="11040062" y="1093770"/>
            <a:ext cx="0" cy="121920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9F3DEF89-4D2A-8982-0A70-7FC9EFDA89DD}"/>
              </a:ext>
            </a:extLst>
          </p:cNvPr>
          <p:cNvSpPr>
            <a:spLocks noChangeShapeType="1"/>
          </p:cNvSpPr>
          <p:nvPr/>
        </p:nvSpPr>
        <p:spPr bwMode="auto">
          <a:xfrm>
            <a:off x="1186656" y="3593058"/>
            <a:ext cx="5410200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8" name="Picture 4" descr="University Logos - Communications ToolKit">
            <a:extLst>
              <a:ext uri="{FF2B5EF4-FFF2-40B4-BE49-F238E27FC236}">
                <a16:creationId xmlns:a16="http://schemas.microsoft.com/office/drawing/2014/main" id="{B3B16C43-9736-BC67-BB22-40CF96C44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875" y="4389692"/>
            <a:ext cx="2659975" cy="205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434429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A6A0FC2D-E76C-4749-C763-5D6E8719ED96}"/>
              </a:ext>
            </a:extLst>
          </p:cNvPr>
          <p:cNvSpPr txBox="1"/>
          <p:nvPr/>
        </p:nvSpPr>
        <p:spPr>
          <a:xfrm>
            <a:off x="508000" y="1370436"/>
            <a:ext cx="1025152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lang="en-US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Estimated</a:t>
            </a:r>
            <a:r>
              <a:rPr lang="zh-CN" altLang="en-US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RSS</a:t>
            </a:r>
            <a:r>
              <a:rPr lang="en-US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</a:t>
            </a:r>
            <a:r>
              <a:rPr lang="zh-CN" altLang="en-US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calculated by the sum of observed RSS multiplied by a normalized weight :</a:t>
            </a:r>
          </a:p>
          <a:p>
            <a:pPr marL="342900" indent="-342900">
              <a:buFont typeface="+mj-lt"/>
              <a:buAutoNum type="alphaLcPeriod"/>
            </a:pPr>
            <a:endParaRPr lang="en-US"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lphaLcPeriod"/>
            </a:pPr>
            <a:endParaRPr lang="en-US"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lphaLcPeriod"/>
            </a:pPr>
            <a:endParaRPr lang="en-US" sz="14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lphaLcPeriod"/>
            </a:pPr>
            <a:endParaRPr lang="en-US" sz="14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6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lphaLcPeriod"/>
            </a:pPr>
            <a:endParaRPr lang="en-US" sz="1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lphaLcPeriod" startAt="2"/>
            </a:pPr>
            <a:r>
              <a:rPr lang="en-US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2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calculated by Euclidean distance:</a:t>
            </a:r>
          </a:p>
          <a:p>
            <a:pPr marL="342900" indent="-342900">
              <a:buFont typeface="+mj-lt"/>
              <a:buAutoNum type="alphaLcPeriod" startAt="2"/>
            </a:pPr>
            <a:endParaRPr lang="en-US"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lphaLcPeriod" startAt="2"/>
            </a:pPr>
            <a:endParaRPr lang="en-US" sz="24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BF4CA9-81BC-1632-6A4E-59822586C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Model-based SP</a:t>
            </a:r>
            <a:r>
              <a:rPr lang="zh-CN" altLang="en-US" dirty="0"/>
              <a:t> </a:t>
            </a:r>
            <a:r>
              <a:rPr lang="en-US" altLang="zh-CN" dirty="0"/>
              <a:t>method: IDW</a:t>
            </a:r>
            <a:r>
              <a:rPr lang="en-US" altLang="zh-CN" baseline="30000" dirty="0"/>
              <a:t>[2]</a:t>
            </a:r>
            <a:endParaRPr lang="en-US" baseline="30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D2E59A-D2BF-6AF5-F1D6-59BFB72A5A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11B2C0-1291-7593-680C-743FE7932956}"/>
              </a:ext>
            </a:extLst>
          </p:cNvPr>
          <p:cNvSpPr txBox="1"/>
          <p:nvPr/>
        </p:nvSpPr>
        <p:spPr>
          <a:xfrm>
            <a:off x="406400" y="988302"/>
            <a:ext cx="1137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i="0" u="sng" dirty="0">
                <a:solidFill>
                  <a:srgbClr val="0000DA"/>
                </a:solidFill>
                <a:latin typeface="+mj-lt"/>
              </a:rPr>
              <a:t>IDW</a:t>
            </a:r>
            <a:r>
              <a:rPr lang="en-US" sz="2400" i="0" baseline="30000" dirty="0">
                <a:solidFill>
                  <a:srgbClr val="0000DA"/>
                </a:solidFill>
                <a:latin typeface="+mj-lt"/>
              </a:rPr>
              <a:t> </a:t>
            </a:r>
            <a:r>
              <a:rPr lang="en-US" sz="2400" i="0" baseline="30000" dirty="0">
                <a:latin typeface="+mj-lt"/>
              </a:rPr>
              <a:t>[2]</a:t>
            </a:r>
            <a:r>
              <a:rPr lang="en-US" sz="2400" i="0" dirty="0">
                <a:latin typeface="+mj-lt"/>
              </a:rPr>
              <a:t>: Using Inverse Weight Model based Interpolation method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604180-13BE-AB37-8806-0516690A0892}"/>
              </a:ext>
            </a:extLst>
          </p:cNvPr>
          <p:cNvSpPr txBox="1"/>
          <p:nvPr/>
        </p:nvSpPr>
        <p:spPr>
          <a:xfrm>
            <a:off x="263236" y="6246793"/>
            <a:ext cx="11776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i="0" dirty="0"/>
              <a:t>S. -P. </a:t>
            </a:r>
            <a:r>
              <a:rPr lang="en-US" sz="1200" i="0" dirty="0" err="1"/>
              <a:t>Kuo</a:t>
            </a:r>
            <a:r>
              <a:rPr lang="en-US" sz="1200" i="0" dirty="0"/>
              <a:t> and Y. -C. Tseng, “Discriminant minimization search for largescale rf-based localization systems,” in IEEE Transactions on Mobile Computing, vol. 10, no. 2, pp. 291-304, Feb. 2011.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5EF515-A7C2-227D-808C-CEDA6FB82DFE}"/>
              </a:ext>
            </a:extLst>
          </p:cNvPr>
          <p:cNvSpPr txBox="1"/>
          <p:nvPr/>
        </p:nvSpPr>
        <p:spPr>
          <a:xfrm>
            <a:off x="10764815" y="1963445"/>
            <a:ext cx="453970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05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6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38C17D1-F9D7-CF4D-EAAB-E65BBB63B9B7}"/>
                  </a:ext>
                </a:extLst>
              </p:cNvPr>
              <p:cNvSpPr txBox="1"/>
              <p:nvPr/>
            </p:nvSpPr>
            <p:spPr>
              <a:xfrm>
                <a:off x="1273130" y="2511594"/>
                <a:ext cx="768421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en-US" sz="1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</a:t>
                </a:r>
                <a:r>
                  <a:rPr lang="zh-CN" alt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zh-CN" sz="1600" i="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-th</a:t>
                </a:r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observed</a:t>
                </a:r>
                <a:r>
                  <a:rPr lang="zh-CN" alt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point,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zh-CN" sz="1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zh-CN" alt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observed RSS from TX at the observed point </a:t>
                </a:r>
                <a14:m>
                  <m:oMath xmlns:m="http://schemas.openxmlformats.org/officeDocument/2006/math">
                    <m: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𝜃</m:t>
                    </m:r>
                  </m:oMath>
                </a14:m>
                <a:endParaRPr lang="en-US" sz="160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38C17D1-F9D7-CF4D-EAAB-E65BBB63B9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3130" y="2511594"/>
                <a:ext cx="7684219" cy="338554"/>
              </a:xfrm>
              <a:prstGeom prst="rect">
                <a:avLst/>
              </a:prstGeom>
              <a:blipFill>
                <a:blip r:embed="rId3"/>
                <a:stretch>
                  <a:fillRect l="-495" t="-3571" b="-17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C9133ABF-2B1B-82FC-3489-6487100B4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8937" y="1777078"/>
            <a:ext cx="3787776" cy="7505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830597-23AC-AF72-337C-CE2FFCB0D2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9520" y="3176960"/>
            <a:ext cx="2011680" cy="5288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6AD7A57-20B3-96CD-618B-B6EC51FAA58B}"/>
                  </a:ext>
                </a:extLst>
              </p:cNvPr>
              <p:cNvSpPr txBox="1"/>
              <p:nvPr/>
            </p:nvSpPr>
            <p:spPr>
              <a:xfrm>
                <a:off x="1610758" y="3609388"/>
                <a:ext cx="687752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</a:t>
                </a:r>
                <a:r>
                  <a:rPr lang="zh-CN" alt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location of estimated point, </a:t>
                </a:r>
                <a14:m>
                  <m:oMath xmlns:m="http://schemas.openxmlformats.org/officeDocument/2006/math">
                    <m:r>
                      <a:rPr lang="en-US" altLang="zh-CN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system parameter (typically =0.01)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6AD7A57-20B3-96CD-618B-B6EC51FAA5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0758" y="3609388"/>
                <a:ext cx="6877524" cy="338554"/>
              </a:xfrm>
              <a:prstGeom prst="rect">
                <a:avLst/>
              </a:prstGeom>
              <a:blipFill>
                <a:blip r:embed="rId6"/>
                <a:stretch>
                  <a:fillRect l="-368" t="-7143" b="-17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C5EB913E-05A5-6504-E3B7-1024C0411613}"/>
              </a:ext>
            </a:extLst>
          </p:cNvPr>
          <p:cNvSpPr txBox="1"/>
          <p:nvPr/>
        </p:nvSpPr>
        <p:spPr>
          <a:xfrm>
            <a:off x="508000" y="3881807"/>
            <a:ext cx="1137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i="0" dirty="0">
                <a:solidFill>
                  <a:srgbClr val="0000DA"/>
                </a:solidFill>
                <a:latin typeface="+mj-lt"/>
              </a:rPr>
              <a:t>Limitation of Model-based SP method:</a:t>
            </a:r>
            <a:endParaRPr lang="en-US" sz="2400" i="0" dirty="0"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87444D-FA57-FD01-DF97-C186E2793889}"/>
              </a:ext>
            </a:extLst>
          </p:cNvPr>
          <p:cNvSpPr txBox="1"/>
          <p:nvPr/>
        </p:nvSpPr>
        <p:spPr>
          <a:xfrm>
            <a:off x="6841737" y="5397922"/>
            <a:ext cx="5045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0000D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capturing shadowing effects (buildings)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55FAB94-2F90-CC4A-8571-69DD8B8190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2596" y="4290088"/>
            <a:ext cx="4458417" cy="201009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747F48B-C3F8-EDAE-AF7F-E4254BEAD617}"/>
              </a:ext>
            </a:extLst>
          </p:cNvPr>
          <p:cNvSpPr txBox="1"/>
          <p:nvPr/>
        </p:nvSpPr>
        <p:spPr>
          <a:xfrm>
            <a:off x="0" y="6270811"/>
            <a:ext cx="57443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2575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7E939-CFF0-87F7-33F0-0C02AB7C5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AI with Physics Loss for RME</a:t>
            </a:r>
            <a:r>
              <a:rPr lang="en-US" baseline="30000" dirty="0"/>
              <a:t>[3]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8680A-7A88-FE17-20C0-B52E720F23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5A338B-D4AF-6B0D-D247-80986AB6F2F1}"/>
              </a:ext>
            </a:extLst>
          </p:cNvPr>
          <p:cNvSpPr txBox="1"/>
          <p:nvPr/>
        </p:nvSpPr>
        <p:spPr>
          <a:xfrm>
            <a:off x="609599" y="1155963"/>
            <a:ext cx="1044632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i="0" dirty="0">
                <a:solidFill>
                  <a:srgbClr val="0000D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Unlike Image Recovery </a:t>
            </a:r>
            <a:endParaRPr lang="en-US" sz="2000" i="0" dirty="0">
              <a:solidFill>
                <a:srgbClr val="0000D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Spectrum coverage follows physical radio propagation principles.</a:t>
            </a:r>
            <a:endParaRPr lang="en-US"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6B54EE-104F-402F-C662-41A26C2A9993}"/>
              </a:ext>
            </a:extLst>
          </p:cNvPr>
          <p:cNvSpPr txBox="1"/>
          <p:nvPr/>
        </p:nvSpPr>
        <p:spPr>
          <a:xfrm>
            <a:off x="1003099" y="1982662"/>
            <a:ext cx="101858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0" dirty="0">
                <a:solidFill>
                  <a:srgbClr val="0000DA"/>
                </a:solidFill>
                <a:effectLst/>
                <a:latin typeface="TimesNewRomanPS-BoldMT"/>
              </a:rPr>
              <a:t>RME-GAN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NewRomanPS-BoldMT"/>
              </a:rPr>
              <a:t> </a:t>
            </a:r>
            <a:r>
              <a:rPr lang="en-US" sz="2000" i="0" baseline="30000" dirty="0">
                <a:solidFill>
                  <a:srgbClr val="000000"/>
                </a:solidFill>
                <a:effectLst/>
                <a:latin typeface="TimesNewRomanPS-BoldMT"/>
              </a:rPr>
              <a:t>[3]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NewRomanPS-BoldMT"/>
              </a:rPr>
              <a:t>: Customize the physical loss function of conditional GAN for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NewRomanPS-BoldMT"/>
              </a:rPr>
              <a:t>radiomap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NewRomanPS-BoldMT"/>
              </a:rPr>
              <a:t> estimation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32C7F0-EA69-4F8E-F474-6040B805EEC4}"/>
              </a:ext>
            </a:extLst>
          </p:cNvPr>
          <p:cNvSpPr txBox="1"/>
          <p:nvPr/>
        </p:nvSpPr>
        <p:spPr>
          <a:xfrm>
            <a:off x="290944" y="6246793"/>
            <a:ext cx="11748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i="0" dirty="0"/>
              <a:t>S. Zhang, A. Wijesinghe, and Z. Ding, “</a:t>
            </a:r>
            <a:r>
              <a:rPr lang="en-US" sz="1200" i="0" dirty="0" err="1"/>
              <a:t>Rme-gan</a:t>
            </a:r>
            <a:r>
              <a:rPr lang="en-US" sz="1200" i="0" dirty="0"/>
              <a:t>: A learning framework</a:t>
            </a:r>
            <a:r>
              <a:rPr lang="zh-CN" altLang="en-US" sz="1200" i="0" dirty="0"/>
              <a:t> </a:t>
            </a:r>
            <a:r>
              <a:rPr lang="en-US" sz="1200" i="0" dirty="0"/>
              <a:t>for radio map estimation based on conditional generative adversarial</a:t>
            </a:r>
            <a:r>
              <a:rPr lang="zh-CN" altLang="en-US" sz="1200" i="0" dirty="0"/>
              <a:t> </a:t>
            </a:r>
            <a:r>
              <a:rPr lang="en-US" sz="1200" i="0" dirty="0"/>
              <a:t>network,” IEEE Internet of Things Journal, vol. 10, no. 20, pp. 18 016–18 027, 2023</a:t>
            </a:r>
          </a:p>
        </p:txBody>
      </p:sp>
      <p:sp>
        <p:nvSpPr>
          <p:cNvPr id="10" name="TextBox 25">
            <a:extLst>
              <a:ext uri="{FF2B5EF4-FFF2-40B4-BE49-F238E27FC236}">
                <a16:creationId xmlns:a16="http://schemas.microsoft.com/office/drawing/2014/main" id="{F747F48B-C3F8-EDAE-AF7F-E4254BEAD617}"/>
              </a:ext>
            </a:extLst>
          </p:cNvPr>
          <p:cNvSpPr txBox="1"/>
          <p:nvPr/>
        </p:nvSpPr>
        <p:spPr>
          <a:xfrm>
            <a:off x="22199" y="6236422"/>
            <a:ext cx="3842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5pPr>
            <a:lvl6pPr marL="22860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6pPr>
            <a:lvl7pPr marL="27432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7pPr>
            <a:lvl8pPr marL="32004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8pPr>
            <a:lvl9pPr marL="36576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9pPr>
          </a:lstStyle>
          <a:p>
            <a:r>
              <a:rPr lang="en-US" sz="12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5BE793-359A-D0AC-9DF2-B0C0794A3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968" y="2449928"/>
            <a:ext cx="9318606" cy="362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3072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7E939-CFF0-87F7-33F0-0C02AB7C5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Framework of RME-GAN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8680A-7A88-FE17-20C0-B52E720F23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32C7F0-EA69-4F8E-F474-6040B805EEC4}"/>
              </a:ext>
            </a:extLst>
          </p:cNvPr>
          <p:cNvSpPr txBox="1"/>
          <p:nvPr/>
        </p:nvSpPr>
        <p:spPr>
          <a:xfrm>
            <a:off x="290944" y="6246793"/>
            <a:ext cx="11748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i="0" dirty="0"/>
              <a:t>S. Zhang, A. Wijesinghe, and Z. Ding, “</a:t>
            </a:r>
            <a:r>
              <a:rPr lang="en-US" sz="1200" i="0" dirty="0" err="1"/>
              <a:t>Rme-gan</a:t>
            </a:r>
            <a:r>
              <a:rPr lang="en-US" sz="1200" i="0" dirty="0"/>
              <a:t>: A learning framework</a:t>
            </a:r>
            <a:r>
              <a:rPr lang="zh-CN" altLang="en-US" sz="1200" i="0" dirty="0"/>
              <a:t> </a:t>
            </a:r>
            <a:r>
              <a:rPr lang="en-US" sz="1200" i="0" dirty="0"/>
              <a:t>for radio map estimation based on conditional generative adversarial</a:t>
            </a:r>
            <a:r>
              <a:rPr lang="zh-CN" altLang="en-US" sz="1200" i="0" dirty="0"/>
              <a:t> </a:t>
            </a:r>
            <a:r>
              <a:rPr lang="en-US" sz="1200" i="0" dirty="0"/>
              <a:t>network,” IEEE Internet of Things Journal, vol. 10, no. 20, pp. 18 016–18 027, 2023</a:t>
            </a:r>
          </a:p>
        </p:txBody>
      </p:sp>
      <p:sp>
        <p:nvSpPr>
          <p:cNvPr id="10" name="TextBox 25">
            <a:extLst>
              <a:ext uri="{FF2B5EF4-FFF2-40B4-BE49-F238E27FC236}">
                <a16:creationId xmlns:a16="http://schemas.microsoft.com/office/drawing/2014/main" id="{F747F48B-C3F8-EDAE-AF7F-E4254BEAD617}"/>
              </a:ext>
            </a:extLst>
          </p:cNvPr>
          <p:cNvSpPr txBox="1"/>
          <p:nvPr/>
        </p:nvSpPr>
        <p:spPr>
          <a:xfrm>
            <a:off x="22199" y="6236422"/>
            <a:ext cx="3842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5pPr>
            <a:lvl6pPr marL="22860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6pPr>
            <a:lvl7pPr marL="27432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7pPr>
            <a:lvl8pPr marL="32004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8pPr>
            <a:lvl9pPr marL="36576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9pPr>
          </a:lstStyle>
          <a:p>
            <a:r>
              <a:rPr lang="en-US" sz="12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5BF98F-CEAA-7641-ED80-3AB00BA60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737" y="1020528"/>
            <a:ext cx="9764098" cy="1517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F0AE33-94B5-53B8-07E5-0E46D7DAE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6223" y="2736216"/>
            <a:ext cx="7772400" cy="25424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9F627E-3474-D10C-E206-45F226CA1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6223" y="2716248"/>
            <a:ext cx="7778426" cy="29439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5B0548-1437-35BC-47E1-4AB57E4040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166"/>
          <a:stretch/>
        </p:blipFill>
        <p:spPr>
          <a:xfrm>
            <a:off x="1896223" y="2716248"/>
            <a:ext cx="9116558" cy="15960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FA38EC-545C-2177-D139-8E2252C221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0197" y="2701493"/>
            <a:ext cx="7037496" cy="14380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3D0B75-326C-367F-52DC-FFBAA4743C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84171" y="2716247"/>
            <a:ext cx="6562206" cy="2391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D17890-321B-1653-6C40-594C7C09E3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84171" y="2739212"/>
            <a:ext cx="7374092" cy="26090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F5E4BC9-6078-2FDA-7BAE-B48997F860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78145" y="2564037"/>
            <a:ext cx="5842000" cy="3746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81AE7B4-CCF9-A304-F453-ECE56AF5736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72119" y="2529316"/>
            <a:ext cx="7059478" cy="220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4547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7E939-CFF0-87F7-33F0-0C02AB7C5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Simulation Results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8680A-7A88-FE17-20C0-B52E720F23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32C7F0-EA69-4F8E-F474-6040B805EEC4}"/>
              </a:ext>
            </a:extLst>
          </p:cNvPr>
          <p:cNvSpPr txBox="1"/>
          <p:nvPr/>
        </p:nvSpPr>
        <p:spPr>
          <a:xfrm>
            <a:off x="290944" y="6246793"/>
            <a:ext cx="11748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i="0" dirty="0"/>
              <a:t>S. Zhang, A. Wijesinghe, and Z. Ding, “</a:t>
            </a:r>
            <a:r>
              <a:rPr lang="en-US" sz="1200" i="0" dirty="0" err="1"/>
              <a:t>Rme-gan</a:t>
            </a:r>
            <a:r>
              <a:rPr lang="en-US" sz="1200" i="0" dirty="0"/>
              <a:t>: A learning framework</a:t>
            </a:r>
            <a:r>
              <a:rPr lang="zh-CN" altLang="en-US" sz="1200" i="0" dirty="0"/>
              <a:t> </a:t>
            </a:r>
            <a:r>
              <a:rPr lang="en-US" sz="1200" i="0" dirty="0"/>
              <a:t>for radio map estimation based on conditional generative adversarial</a:t>
            </a:r>
            <a:r>
              <a:rPr lang="zh-CN" altLang="en-US" sz="1200" i="0" dirty="0"/>
              <a:t> </a:t>
            </a:r>
            <a:r>
              <a:rPr lang="en-US" sz="1200" i="0" dirty="0"/>
              <a:t>network,” IEEE Internet of Things Journal, vol. 10, no. 20, pp. 18 016–18 027, 2023</a:t>
            </a:r>
          </a:p>
        </p:txBody>
      </p:sp>
      <p:sp>
        <p:nvSpPr>
          <p:cNvPr id="10" name="TextBox 25">
            <a:extLst>
              <a:ext uri="{FF2B5EF4-FFF2-40B4-BE49-F238E27FC236}">
                <a16:creationId xmlns:a16="http://schemas.microsoft.com/office/drawing/2014/main" id="{F747F48B-C3F8-EDAE-AF7F-E4254BEAD617}"/>
              </a:ext>
            </a:extLst>
          </p:cNvPr>
          <p:cNvSpPr txBox="1"/>
          <p:nvPr/>
        </p:nvSpPr>
        <p:spPr>
          <a:xfrm>
            <a:off x="22199" y="6236422"/>
            <a:ext cx="3842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5pPr>
            <a:lvl6pPr marL="22860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6pPr>
            <a:lvl7pPr marL="27432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7pPr>
            <a:lvl8pPr marL="32004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8pPr>
            <a:lvl9pPr marL="36576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9pPr>
          </a:lstStyle>
          <a:p>
            <a:r>
              <a:rPr lang="en-US" sz="12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27313F-F867-7A6D-44BE-4941B42D0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457" y="1736349"/>
            <a:ext cx="8661086" cy="388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016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705D1D-64FB-7C00-48FB-FE753C442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Federated Learning for distributed RME </a:t>
            </a:r>
            <a:r>
              <a:rPr lang="en-US" altLang="zh-CN" baseline="30000" dirty="0"/>
              <a:t>[4]</a:t>
            </a:r>
            <a:endParaRPr lang="zh-CN" altLang="en-US" baseline="30000" dirty="0"/>
          </a:p>
        </p:txBody>
      </p:sp>
      <p:pic>
        <p:nvPicPr>
          <p:cNvPr id="5" name="内容占位符 4" descr="图示&#10;&#10;中度可信度描述已自动生成">
            <a:extLst>
              <a:ext uri="{FF2B5EF4-FFF2-40B4-BE49-F238E27FC236}">
                <a16:creationId xmlns:a16="http://schemas.microsoft.com/office/drawing/2014/main" id="{6FC56D23-0621-85F1-BE81-71DCC9917F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471" y="2033138"/>
            <a:ext cx="7794643" cy="332512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F18E2-8AA8-63E3-39EF-4570D0E4AB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47A6046-80C8-D538-06B8-15CA6345C339}"/>
              </a:ext>
            </a:extLst>
          </p:cNvPr>
          <p:cNvSpPr txBox="1">
            <a:spLocks/>
          </p:cNvSpPr>
          <p:nvPr/>
        </p:nvSpPr>
        <p:spPr bwMode="auto">
          <a:xfrm>
            <a:off x="406400" y="1449327"/>
            <a:ext cx="6718300" cy="47139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input</a:t>
            </a:r>
            <a:r>
              <a:rPr lang="en-US" altLang="zh-C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/>
            <a:r>
              <a:rPr lang="en-US" altLang="zh-CN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sensor sparse RSS  </a:t>
            </a:r>
          </a:p>
          <a:p>
            <a:pPr lvl="1"/>
            <a:r>
              <a:rPr lang="en-US" altLang="zh-CN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 mask</a:t>
            </a:r>
          </a:p>
          <a:p>
            <a:pPr lvl="1"/>
            <a:r>
              <a:rPr lang="en-US" altLang="zh-CN" sz="24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 map</a:t>
            </a:r>
          </a:p>
          <a:p>
            <a:pPr lvl="1"/>
            <a:endParaRPr lang="en-US" altLang="zh-CN" sz="24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Homogeneous local tasks: </a:t>
            </a:r>
            <a:br>
              <a:rPr lang="en-US" altLang="zh-CN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200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RME given sparse sensor data</a:t>
            </a:r>
            <a:br>
              <a:rPr lang="en-US" altLang="zh-CN" sz="2200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200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building info.</a:t>
            </a:r>
            <a:endParaRPr lang="en-US" sz="2400" i="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400" i="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/>
            <a:r>
              <a:rPr lang="en-US" sz="2000" i="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Allow </a:t>
            </a:r>
            <a:r>
              <a:rPr lang="en-US" sz="2000" b="1" i="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overlapping</a:t>
            </a:r>
            <a:r>
              <a:rPr lang="en-US" sz="2000" i="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between adjacent regions.</a:t>
            </a:r>
          </a:p>
          <a:p>
            <a:pPr marL="400050"/>
            <a:r>
              <a:rPr lang="en-US" sz="2000" i="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Combine trimmed local outputs for global RME.</a:t>
            </a:r>
            <a:endParaRPr lang="en-US" sz="2000" i="0" kern="0" dirty="0">
              <a:solidFill>
                <a:schemeClr val="tx1"/>
              </a:solidFill>
              <a:latin typeface="+mj-lt"/>
            </a:endParaRPr>
          </a:p>
          <a:p>
            <a:pPr lvl="1"/>
            <a:endParaRPr lang="en-US" sz="2000" i="0" kern="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289A48-EFB6-E8EE-F77A-B22B1230C871}"/>
              </a:ext>
            </a:extLst>
          </p:cNvPr>
          <p:cNvSpPr txBox="1"/>
          <p:nvPr/>
        </p:nvSpPr>
        <p:spPr>
          <a:xfrm>
            <a:off x="290944" y="6246793"/>
            <a:ext cx="11748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i="0" dirty="0" err="1"/>
              <a:t>Weishan</a:t>
            </a:r>
            <a:r>
              <a:rPr lang="en-US" sz="1200" i="0" dirty="0"/>
              <a:t> Zhang, Yue Wang, </a:t>
            </a:r>
            <a:r>
              <a:rPr lang="en-US" sz="1200" i="0" dirty="0" err="1"/>
              <a:t>Lingjia</a:t>
            </a:r>
            <a:r>
              <a:rPr lang="en-US" sz="1200" i="0" dirty="0"/>
              <a:t> Liu, </a:t>
            </a:r>
            <a:r>
              <a:rPr lang="en-US" sz="1200" i="0" dirty="0" err="1"/>
              <a:t>Zhi</a:t>
            </a:r>
            <a:r>
              <a:rPr lang="zh-CN" altLang="en-US" sz="1200" i="0" dirty="0"/>
              <a:t> </a:t>
            </a:r>
            <a:r>
              <a:rPr lang="en-US" sz="1200" i="0" dirty="0"/>
              <a:t>Tian, “</a:t>
            </a:r>
            <a:r>
              <a:rPr lang="en-US" sz="1200" i="0" dirty="0" err="1"/>
              <a:t>FedRME</a:t>
            </a:r>
            <a:r>
              <a:rPr lang="en-US" sz="1200" i="0" dirty="0"/>
              <a:t>: Federated Learning for Enhanced Distributed </a:t>
            </a:r>
            <a:r>
              <a:rPr lang="en-US" sz="1200" i="0" dirty="0" err="1"/>
              <a:t>Radiomap</a:t>
            </a:r>
            <a:r>
              <a:rPr lang="en-US" sz="1200" i="0" dirty="0"/>
              <a:t> Estimation,” in 2024 IEEE 100th Vehicular Technology Conference (VTC2024-fall),2024. </a:t>
            </a:r>
            <a:r>
              <a:rPr lang="zh-CN" altLang="en-US" sz="1200" i="0" dirty="0"/>
              <a:t>（</a:t>
            </a:r>
            <a:r>
              <a:rPr lang="en-US" altLang="zh-CN" sz="1200" i="0" dirty="0"/>
              <a:t>Received</a:t>
            </a:r>
            <a:r>
              <a:rPr lang="zh-CN" altLang="en-US" sz="1200" i="0" dirty="0"/>
              <a:t>）</a:t>
            </a:r>
            <a:endParaRPr lang="en-US" sz="1200" i="0" dirty="0"/>
          </a:p>
        </p:txBody>
      </p:sp>
      <p:sp>
        <p:nvSpPr>
          <p:cNvPr id="6" name="TextBox 25">
            <a:extLst>
              <a:ext uri="{FF2B5EF4-FFF2-40B4-BE49-F238E27FC236}">
                <a16:creationId xmlns:a16="http://schemas.microsoft.com/office/drawing/2014/main" id="{64C74B88-7B17-C99B-0988-E8358B2EE4EF}"/>
              </a:ext>
            </a:extLst>
          </p:cNvPr>
          <p:cNvSpPr txBox="1"/>
          <p:nvPr/>
        </p:nvSpPr>
        <p:spPr>
          <a:xfrm>
            <a:off x="22199" y="6236422"/>
            <a:ext cx="3842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5pPr>
            <a:lvl6pPr marL="22860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6pPr>
            <a:lvl7pPr marL="27432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7pPr>
            <a:lvl8pPr marL="32004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8pPr>
            <a:lvl9pPr marL="36576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9pPr>
          </a:lstStyle>
          <a:p>
            <a:r>
              <a:rPr lang="en-US" sz="12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43147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E527D6-CF5A-A1D7-4B49-4BA4060A0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Simulation Results</a:t>
            </a:r>
            <a:endParaRPr lang="zh-CN" altLang="en-US" dirty="0"/>
          </a:p>
        </p:txBody>
      </p:sp>
      <p:pic>
        <p:nvPicPr>
          <p:cNvPr id="5" name="内容占位符 4" descr="图表, 折线图&#10;&#10;描述已自动生成">
            <a:extLst>
              <a:ext uri="{FF2B5EF4-FFF2-40B4-BE49-F238E27FC236}">
                <a16:creationId xmlns:a16="http://schemas.microsoft.com/office/drawing/2014/main" id="{1D579B27-4F2C-F2C8-9190-8B9D59C80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43354"/>
            <a:ext cx="5372202" cy="2985339"/>
          </a:xfrm>
        </p:spPr>
      </p:pic>
      <p:pic>
        <p:nvPicPr>
          <p:cNvPr id="7" name="图片 6" descr="图表, 折线图&#10;&#10;描述已自动生成">
            <a:extLst>
              <a:ext uri="{FF2B5EF4-FFF2-40B4-BE49-F238E27FC236}">
                <a16:creationId xmlns:a16="http://schemas.microsoft.com/office/drawing/2014/main" id="{3F8567EA-E198-F8B7-7CB6-54BC182BE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68" y="2043353"/>
            <a:ext cx="5273630" cy="29782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99273C-4172-36C1-E852-6CD94822C0DD}"/>
              </a:ext>
            </a:extLst>
          </p:cNvPr>
          <p:cNvSpPr txBox="1"/>
          <p:nvPr/>
        </p:nvSpPr>
        <p:spPr>
          <a:xfrm>
            <a:off x="599926" y="5274129"/>
            <a:ext cx="4987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>
                <a:latin typeface="+mj-lt"/>
              </a:rPr>
              <a:t>Trained with sufficient training data </a:t>
            </a:r>
            <a:r>
              <a:rPr lang="en-US" b="1" i="0" dirty="0">
                <a:latin typeface="+mj-lt"/>
              </a:rPr>
              <a:t>(20k training)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022D15-396E-C690-94D2-EA63C1F51208}"/>
              </a:ext>
            </a:extLst>
          </p:cNvPr>
          <p:cNvSpPr txBox="1"/>
          <p:nvPr/>
        </p:nvSpPr>
        <p:spPr>
          <a:xfrm>
            <a:off x="6598086" y="5274129"/>
            <a:ext cx="4600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>
                <a:latin typeface="+mj-lt"/>
              </a:rPr>
              <a:t>Trained with limited training data </a:t>
            </a:r>
            <a:r>
              <a:rPr lang="en-US" b="1" i="0" dirty="0">
                <a:latin typeface="+mj-lt"/>
              </a:rPr>
              <a:t>(1k training)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FCE9F-71F8-4BBE-B243-7E4B1BD5D4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14</a:t>
            </a:fld>
            <a:endParaRPr lang="zh-CN" altLang="en-US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C333A-4A7C-924A-DC89-99CF07B4D50F}"/>
              </a:ext>
            </a:extLst>
          </p:cNvPr>
          <p:cNvSpPr txBox="1"/>
          <p:nvPr/>
        </p:nvSpPr>
        <p:spPr>
          <a:xfrm>
            <a:off x="406400" y="1394965"/>
            <a:ext cx="6490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0" dirty="0">
                <a:latin typeface="+mj-lt"/>
              </a:rPr>
              <a:t>RMSE vs sensor volume </a:t>
            </a:r>
            <a:r>
              <a:rPr lang="en-US" sz="2400" i="0" dirty="0">
                <a:latin typeface="+mj-lt"/>
              </a:rPr>
              <a:t>(1000 testing instances)</a:t>
            </a: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0BA9C8B2-4AA1-8CFD-DD5A-72616EED1CB5}"/>
              </a:ext>
            </a:extLst>
          </p:cNvPr>
          <p:cNvSpPr txBox="1"/>
          <p:nvPr/>
        </p:nvSpPr>
        <p:spPr>
          <a:xfrm>
            <a:off x="599926" y="5643461"/>
            <a:ext cx="4121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>
                <a:solidFill>
                  <a:srgbClr val="C00000"/>
                </a:solidFill>
                <a:latin typeface="+mj-lt"/>
              </a:rPr>
              <a:t>Comparable </a:t>
            </a:r>
            <a:r>
              <a:rPr lang="en-US" i="0" dirty="0">
                <a:latin typeface="+mj-lt"/>
              </a:rPr>
              <a:t>RMSE to centralized learning</a:t>
            </a:r>
          </a:p>
          <a:p>
            <a:r>
              <a:rPr lang="en-US" i="0" dirty="0">
                <a:latin typeface="+mj-lt"/>
              </a:rPr>
              <a:t>Outperforming the standalone method</a:t>
            </a:r>
            <a:r>
              <a:rPr lang="en-US" i="0" dirty="0">
                <a:solidFill>
                  <a:srgbClr val="C00000"/>
                </a:solidFill>
                <a:latin typeface="+mj-lt"/>
              </a:rPr>
              <a:t>.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574426E9-003E-F948-DDDF-9A6925AB8239}"/>
              </a:ext>
            </a:extLst>
          </p:cNvPr>
          <p:cNvSpPr txBox="1"/>
          <p:nvPr/>
        </p:nvSpPr>
        <p:spPr>
          <a:xfrm>
            <a:off x="7093680" y="5837464"/>
            <a:ext cx="3602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>
                <a:solidFill>
                  <a:srgbClr val="C00000"/>
                </a:solidFill>
                <a:latin typeface="+mj-lt"/>
              </a:rPr>
              <a:t>Apparently outperforms all baselines</a:t>
            </a:r>
          </a:p>
        </p:txBody>
      </p:sp>
    </p:spTree>
    <p:extLst>
      <p:ext uri="{BB962C8B-B14F-4D97-AF65-F5344CB8AC3E}">
        <p14:creationId xmlns:p14="http://schemas.microsoft.com/office/powerpoint/2010/main" val="31357910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Simulation</a:t>
            </a:r>
            <a:endParaRPr lang="zh-CN" altLang="en-US"/>
          </a:p>
        </p:txBody>
      </p:sp>
      <p:pic>
        <p:nvPicPr>
          <p:cNvPr id="5" name="内容占位符 4" descr="表格&#10;&#10;中度可信度描述已自动生成">
            <a:extLst>
              <a:ext uri="{FF2B5EF4-FFF2-40B4-BE49-F238E27FC236}">
                <a16:creationId xmlns:a16="http://schemas.microsoft.com/office/drawing/2014/main" id="{3DB553A5-754C-E3D6-5CAC-A19BE5754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37" y="1883565"/>
            <a:ext cx="9758650" cy="412884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58D295-8E20-37BA-39E0-27982E86D4E1}"/>
              </a:ext>
            </a:extLst>
          </p:cNvPr>
          <p:cNvSpPr txBox="1"/>
          <p:nvPr/>
        </p:nvSpPr>
        <p:spPr>
          <a:xfrm>
            <a:off x="10298687" y="2830286"/>
            <a:ext cx="864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0" dirty="0">
                <a:latin typeface="+mj-lt"/>
              </a:rPr>
              <a:t>Fewer </a:t>
            </a:r>
          </a:p>
          <a:p>
            <a:pPr algn="ctr"/>
            <a:r>
              <a:rPr lang="en-US" i="0" dirty="0">
                <a:latin typeface="+mj-lt"/>
              </a:rPr>
              <a:t>sensors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A6E325-5E3F-66BC-1DBC-CA4313031D21}"/>
              </a:ext>
            </a:extLst>
          </p:cNvPr>
          <p:cNvSpPr txBox="1"/>
          <p:nvPr/>
        </p:nvSpPr>
        <p:spPr>
          <a:xfrm>
            <a:off x="10298688" y="4925004"/>
            <a:ext cx="864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0" dirty="0">
                <a:latin typeface="+mj-lt"/>
              </a:rPr>
              <a:t>More </a:t>
            </a:r>
          </a:p>
          <a:p>
            <a:pPr algn="ctr"/>
            <a:r>
              <a:rPr lang="en-US" i="0" dirty="0">
                <a:latin typeface="+mj-lt"/>
              </a:rPr>
              <a:t>sensors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749C9B-8E8F-E4D6-6F00-D8CD9D4291D7}"/>
              </a:ext>
            </a:extLst>
          </p:cNvPr>
          <p:cNvSpPr txBox="1"/>
          <p:nvPr/>
        </p:nvSpPr>
        <p:spPr>
          <a:xfrm>
            <a:off x="406400" y="1438310"/>
            <a:ext cx="8336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0" dirty="0">
                <a:latin typeface="+mj-lt"/>
              </a:rPr>
              <a:t>Example output of different RME methods (1k training data):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15</a:t>
            </a:fld>
            <a:endParaRPr lang="zh-CN" altLang="en-US">
              <a:latin typeface="+mj-lt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ED76D00D-DCDF-3039-18B5-87E6C7CACCC4}"/>
              </a:ext>
            </a:extLst>
          </p:cNvPr>
          <p:cNvSpPr txBox="1"/>
          <p:nvPr/>
        </p:nvSpPr>
        <p:spPr>
          <a:xfrm>
            <a:off x="2288018" y="6164808"/>
            <a:ext cx="7270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0" dirty="0" err="1">
                <a:solidFill>
                  <a:srgbClr val="C00000"/>
                </a:solidFill>
                <a:latin typeface="+mj-lt"/>
              </a:rPr>
              <a:t>FedRME</a:t>
            </a:r>
            <a:r>
              <a:rPr lang="en-US" sz="2000" i="0" dirty="0">
                <a:solidFill>
                  <a:srgbClr val="C00000"/>
                </a:solidFill>
                <a:latin typeface="+mj-lt"/>
              </a:rPr>
              <a:t> gives more reasonable estimates, especially around the Tx  </a:t>
            </a:r>
          </a:p>
        </p:txBody>
      </p:sp>
    </p:spTree>
    <p:extLst>
      <p:ext uri="{BB962C8B-B14F-4D97-AF65-F5344CB8AC3E}">
        <p14:creationId xmlns:p14="http://schemas.microsoft.com/office/powerpoint/2010/main" val="359509607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705D1D-64FB-7C00-48FB-FE753C442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Physics-inspired distributed RME: Challenge</a:t>
            </a:r>
            <a:endParaRPr lang="zh-CN" altLang="en-US" baseline="30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F18E2-8AA8-63E3-39EF-4570D0E4AB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16</a:t>
            </a:fld>
            <a:endParaRPr lang="zh-CN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2E687D-5804-8325-A4DC-BDEDD0DE6B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16"/>
          <a:stretch/>
        </p:blipFill>
        <p:spPr>
          <a:xfrm>
            <a:off x="5423709" y="1187604"/>
            <a:ext cx="6480033" cy="52131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2DCD2C-3726-9025-0114-C649B33AD7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33" y="1855261"/>
            <a:ext cx="1438479" cy="14384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BF76430-6F94-1C00-3C06-B2FEF040522A}"/>
              </a:ext>
            </a:extLst>
          </p:cNvPr>
          <p:cNvSpPr txBox="1"/>
          <p:nvPr/>
        </p:nvSpPr>
        <p:spPr>
          <a:xfrm>
            <a:off x="2061275" y="42465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6BD76E-9E1A-10D8-9622-09B5D9B84376}"/>
              </a:ext>
            </a:extLst>
          </p:cNvPr>
          <p:cNvSpPr txBox="1"/>
          <p:nvPr/>
        </p:nvSpPr>
        <p:spPr>
          <a:xfrm>
            <a:off x="2061275" y="35491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5" name="Picture 4" descr="A black and white image of a building&#10;&#10;Description automatically generated">
            <a:extLst>
              <a:ext uri="{FF2B5EF4-FFF2-40B4-BE49-F238E27FC236}">
                <a16:creationId xmlns:a16="http://schemas.microsoft.com/office/drawing/2014/main" id="{18A63E37-0F3C-BA16-D277-7B7F176549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108" y="3520884"/>
            <a:ext cx="1438479" cy="1438479"/>
          </a:xfrm>
          <a:prstGeom prst="rect">
            <a:avLst/>
          </a:prstGeom>
        </p:spPr>
      </p:pic>
      <p:pic>
        <p:nvPicPr>
          <p:cNvPr id="8" name="Picture 7" descr="A black and white image of a room with many squares&#10;&#10;Description automatically generated">
            <a:extLst>
              <a:ext uri="{FF2B5EF4-FFF2-40B4-BE49-F238E27FC236}">
                <a16:creationId xmlns:a16="http://schemas.microsoft.com/office/drawing/2014/main" id="{D7C67546-BB26-5E6A-B5E1-7EE6814939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60" y="1851461"/>
            <a:ext cx="1438479" cy="1438479"/>
          </a:xfrm>
          <a:prstGeom prst="rect">
            <a:avLst/>
          </a:prstGeom>
        </p:spPr>
      </p:pic>
      <p:pic>
        <p:nvPicPr>
          <p:cNvPr id="11" name="Picture 10" descr="A black and white image of a building&#10;&#10;Description automatically generated">
            <a:extLst>
              <a:ext uri="{FF2B5EF4-FFF2-40B4-BE49-F238E27FC236}">
                <a16:creationId xmlns:a16="http://schemas.microsoft.com/office/drawing/2014/main" id="{FC841FD8-EE54-B2FF-3AC4-D1293F6006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60" y="3520884"/>
            <a:ext cx="1438479" cy="1438479"/>
          </a:xfrm>
          <a:prstGeom prst="rect">
            <a:avLst/>
          </a:prstGeom>
        </p:spPr>
      </p:pic>
      <p:pic>
        <p:nvPicPr>
          <p:cNvPr id="16" name="Picture 15" descr="A black and white image of a building&#10;&#10;Description automatically generated">
            <a:extLst>
              <a:ext uri="{FF2B5EF4-FFF2-40B4-BE49-F238E27FC236}">
                <a16:creationId xmlns:a16="http://schemas.microsoft.com/office/drawing/2014/main" id="{FC75ADB0-F026-9AE6-561B-033D5E5378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33" y="3520884"/>
            <a:ext cx="1438479" cy="1438479"/>
          </a:xfrm>
          <a:prstGeom prst="rect">
            <a:avLst/>
          </a:prstGeom>
        </p:spPr>
      </p:pic>
      <p:pic>
        <p:nvPicPr>
          <p:cNvPr id="20" name="Picture 19" descr="A black and white image of a falling down building&#10;&#10;Description automatically generated with medium confidence">
            <a:extLst>
              <a:ext uri="{FF2B5EF4-FFF2-40B4-BE49-F238E27FC236}">
                <a16:creationId xmlns:a16="http://schemas.microsoft.com/office/drawing/2014/main" id="{E5980D59-9939-5088-EF92-512C3AD4280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108" y="1851461"/>
            <a:ext cx="1438479" cy="1438479"/>
          </a:xfrm>
          <a:prstGeom prst="rect">
            <a:avLst/>
          </a:prstGeom>
        </p:spPr>
      </p:pic>
      <p:pic>
        <p:nvPicPr>
          <p:cNvPr id="22" name="Picture 21" descr="A black and white image of a building&#10;&#10;Description automatically generated">
            <a:extLst>
              <a:ext uri="{FF2B5EF4-FFF2-40B4-BE49-F238E27FC236}">
                <a16:creationId xmlns:a16="http://schemas.microsoft.com/office/drawing/2014/main" id="{BA0B824D-1646-0F3C-ACE7-AA6BDBFEE0A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911" y="5190307"/>
            <a:ext cx="1438479" cy="1438479"/>
          </a:xfrm>
          <a:prstGeom prst="rect">
            <a:avLst/>
          </a:prstGeom>
        </p:spPr>
      </p:pic>
      <p:pic>
        <p:nvPicPr>
          <p:cNvPr id="24" name="Picture 23" descr="A black and white image of a building&#10;&#10;Description automatically generated">
            <a:extLst>
              <a:ext uri="{FF2B5EF4-FFF2-40B4-BE49-F238E27FC236}">
                <a16:creationId xmlns:a16="http://schemas.microsoft.com/office/drawing/2014/main" id="{1B797268-3061-3F9F-4432-0E8EFA7DCB6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497" y="5174712"/>
            <a:ext cx="1438479" cy="1438479"/>
          </a:xfrm>
          <a:prstGeom prst="rect">
            <a:avLst/>
          </a:prstGeom>
        </p:spPr>
      </p:pic>
      <p:pic>
        <p:nvPicPr>
          <p:cNvPr id="26" name="Picture 25" descr="A black and white image of a building&#10;&#10;Description automatically generated">
            <a:extLst>
              <a:ext uri="{FF2B5EF4-FFF2-40B4-BE49-F238E27FC236}">
                <a16:creationId xmlns:a16="http://schemas.microsoft.com/office/drawing/2014/main" id="{F167E26D-3826-4EBD-A233-C37A1F18278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60" y="5190307"/>
            <a:ext cx="1438479" cy="143847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47A6046-80C8-D538-06B8-15CA6345C339}"/>
              </a:ext>
            </a:extLst>
          </p:cNvPr>
          <p:cNvSpPr txBox="1">
            <a:spLocks/>
          </p:cNvSpPr>
          <p:nvPr/>
        </p:nvSpPr>
        <p:spPr bwMode="auto">
          <a:xfrm>
            <a:off x="13061" y="1019977"/>
            <a:ext cx="6718300" cy="2024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altLang="zh-CN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Challenge: Heterogeneous local tasks: </a:t>
            </a:r>
            <a:br>
              <a:rPr lang="en-US" altLang="zh-CN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200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RME only given sparse sensor data and TX location.</a:t>
            </a:r>
            <a:endParaRPr lang="en-US" sz="2000" i="0" kern="0" dirty="0">
              <a:solidFill>
                <a:schemeClr val="tx1"/>
              </a:solidFill>
              <a:latin typeface="+mj-lt"/>
            </a:endParaRPr>
          </a:p>
          <a:p>
            <a:pPr lvl="1"/>
            <a:endParaRPr lang="en-US" sz="2000" i="0" kern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40502638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955639E-F5C8-DBA4-39B3-704B99766E32}"/>
              </a:ext>
            </a:extLst>
          </p:cNvPr>
          <p:cNvSpPr/>
          <p:nvPr/>
        </p:nvSpPr>
        <p:spPr>
          <a:xfrm rot="21374395">
            <a:off x="4137646" y="2967335"/>
            <a:ext cx="3916714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1">
              <a:avLst/>
            </a:prstTxWarp>
            <a:spAutoFit/>
          </a:bodyPr>
          <a:lstStyle/>
          <a:p>
            <a:pPr algn="ctr"/>
            <a:r>
              <a:rPr lang="en-US" altLang="zh-CN" sz="5400" b="1" cap="none" spc="0">
                <a:ln w="12700">
                  <a:solidFill>
                    <a:srgbClr val="FFFF00"/>
                  </a:solidFill>
                  <a:prstDash val="solid"/>
                </a:ln>
                <a:solidFill>
                  <a:srgbClr val="FFC000"/>
                </a:solid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</a:rPr>
              <a:t>Thank You!</a:t>
            </a:r>
            <a:endParaRPr lang="zh-CN" altLang="en-US" sz="5400" b="1" cap="none" spc="0">
              <a:ln w="12700">
                <a:solidFill>
                  <a:srgbClr val="FFFF00"/>
                </a:solidFill>
                <a:prstDash val="solid"/>
              </a:ln>
              <a:solidFill>
                <a:srgbClr val="FFC000"/>
              </a:solidFill>
              <a:effectLst>
                <a:innerShdw blurRad="63500" dist="50800" dir="27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7611440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E0FFA6-047F-CE3C-690E-2751A7143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586ECD-B237-F885-4CEE-FB3F7C50A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0029" y="14859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Background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challenges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Problem formulation </a:t>
            </a:r>
          </a:p>
          <a:p>
            <a:pPr>
              <a:lnSpc>
                <a:spcPct val="200000"/>
              </a:lnSpc>
            </a:pPr>
            <a:r>
              <a:rPr lang="en-US" dirty="0"/>
              <a:t>State-of-the-art methods </a:t>
            </a:r>
          </a:p>
          <a:p>
            <a:pPr>
              <a:lnSpc>
                <a:spcPct val="200000"/>
              </a:lnSpc>
            </a:pPr>
            <a:r>
              <a:rPr lang="en-US" dirty="0"/>
              <a:t>Our method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A49B85-1E40-3601-29CC-AAEDC27FDA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07378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2B31573-EA78-EA64-BD12-7467E2943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991" y="3163152"/>
            <a:ext cx="720226" cy="489473"/>
          </a:xfrm>
          <a:prstGeom prst="rect">
            <a:avLst/>
          </a:prstGeom>
        </p:spPr>
      </p:pic>
      <p:sp>
        <p:nvSpPr>
          <p:cNvPr id="1037" name="Right Arrow 1036">
            <a:extLst>
              <a:ext uri="{FF2B5EF4-FFF2-40B4-BE49-F238E27FC236}">
                <a16:creationId xmlns:a16="http://schemas.microsoft.com/office/drawing/2014/main" id="{89103C7E-D81D-0C52-05F4-1E3FB79C598C}"/>
              </a:ext>
            </a:extLst>
          </p:cNvPr>
          <p:cNvSpPr/>
          <p:nvPr/>
        </p:nvSpPr>
        <p:spPr bwMode="auto">
          <a:xfrm rot="21388183">
            <a:off x="1775064" y="2271874"/>
            <a:ext cx="8805841" cy="908383"/>
          </a:xfrm>
          <a:prstGeom prst="rightArrow">
            <a:avLst>
              <a:gd name="adj1" fmla="val 50000"/>
              <a:gd name="adj2" fmla="val 42385"/>
            </a:avLst>
          </a:prstGeom>
          <a:solidFill>
            <a:srgbClr val="00C695">
              <a:alpha val="4314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1097280"/>
            <a:endParaRPr lang="en-US" sz="2160" dirty="0"/>
          </a:p>
        </p:txBody>
      </p:sp>
      <p:pic>
        <p:nvPicPr>
          <p:cNvPr id="1038" name="Picture 1037">
            <a:extLst>
              <a:ext uri="{FF2B5EF4-FFF2-40B4-BE49-F238E27FC236}">
                <a16:creationId xmlns:a16="http://schemas.microsoft.com/office/drawing/2014/main" id="{9608318F-CACF-83D2-DE2C-F9A977CA2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4472" y="2856034"/>
            <a:ext cx="1080614" cy="9200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A8DD5-DC65-DE7E-88D2-AFB73F8D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Spectrum needs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1B411-5574-79D0-8DE4-B8D35B936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124" y="1044360"/>
            <a:ext cx="10721033" cy="4587949"/>
          </a:xfrm>
        </p:spPr>
        <p:txBody>
          <a:bodyPr/>
          <a:lstStyle/>
          <a:p>
            <a:r>
              <a:rPr lang="en-US" altLang="en-US" b="1" i="0" dirty="0">
                <a:solidFill>
                  <a:srgbClr val="0000E5"/>
                </a:solidFill>
              </a:rPr>
              <a:t>5G </a:t>
            </a:r>
            <a:r>
              <a:rPr lang="en-US" altLang="en-US" b="1" i="0" dirty="0">
                <a:solidFill>
                  <a:srgbClr val="0000E5"/>
                </a:solidFill>
                <a:sym typeface="Wingdings" pitchFamily="2" charset="2"/>
              </a:rPr>
              <a:t></a:t>
            </a:r>
            <a:r>
              <a:rPr lang="en-US" altLang="en-US" b="1" i="0" dirty="0">
                <a:solidFill>
                  <a:srgbClr val="0000E5"/>
                </a:solidFill>
              </a:rPr>
              <a:t> 6G: </a:t>
            </a:r>
            <a:r>
              <a:rPr lang="en-US" altLang="en-US" i="0" dirty="0">
                <a:solidFill>
                  <a:srgbClr val="0000E5"/>
                </a:solidFill>
              </a:rPr>
              <a:t>higher data rate, lower latency, larger capacity, ubiquitous connectivity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8F791F-42D0-592A-044E-5DC524D064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C40B689-4307-76C0-3A8C-764DB77348DD}"/>
              </a:ext>
            </a:extLst>
          </p:cNvPr>
          <p:cNvGrpSpPr/>
          <p:nvPr/>
        </p:nvGrpSpPr>
        <p:grpSpPr>
          <a:xfrm>
            <a:off x="1629735" y="2074825"/>
            <a:ext cx="8459991" cy="2200171"/>
            <a:chOff x="-59190" y="979490"/>
            <a:chExt cx="8687819" cy="2937916"/>
          </a:xfrm>
        </p:grpSpPr>
        <p:grpSp>
          <p:nvGrpSpPr>
            <p:cNvPr id="20" name="Group 3">
              <a:extLst>
                <a:ext uri="{FF2B5EF4-FFF2-40B4-BE49-F238E27FC236}">
                  <a16:creationId xmlns:a16="http://schemas.microsoft.com/office/drawing/2014/main" id="{85A87491-D131-1370-2B6F-9064B482EE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68438" y="979490"/>
              <a:ext cx="5764214" cy="257459"/>
              <a:chOff x="1872464" y="1447462"/>
              <a:chExt cx="5765082" cy="257512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E55D883-889D-AD8E-7DA0-271A991BD9DB}"/>
                  </a:ext>
                </a:extLst>
              </p:cNvPr>
              <p:cNvSpPr/>
              <p:nvPr/>
            </p:nvSpPr>
            <p:spPr bwMode="auto">
              <a:xfrm>
                <a:off x="1872464" y="1450638"/>
                <a:ext cx="876432" cy="181013"/>
              </a:xfrm>
              <a:prstGeom prst="rect">
                <a:avLst/>
              </a:prstGeom>
              <a:solidFill>
                <a:schemeClr val="accent3"/>
              </a:solidFill>
              <a:ln w="1905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algn="ctr" eaLnBrk="1" hangingPunct="1">
                  <a:defRPr/>
                </a:pPr>
                <a:endParaRPr lang="en-US">
                  <a:latin typeface="cmbx10" charset="0"/>
                  <a:ea typeface="ＭＳ Ｐゴシック" charset="0"/>
                  <a:cs typeface="ＭＳ Ｐゴシック"/>
                </a:endParaRPr>
              </a:p>
            </p:txBody>
          </p:sp>
          <p:sp>
            <p:nvSpPr>
              <p:cNvPr id="26" name="Rectangle 14">
                <a:extLst>
                  <a:ext uri="{FF2B5EF4-FFF2-40B4-BE49-F238E27FC236}">
                    <a16:creationId xmlns:a16="http://schemas.microsoft.com/office/drawing/2014/main" id="{1B716ED2-16D5-9C51-DC8B-74E918FDEE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221" y="1447799"/>
                <a:ext cx="1191045" cy="257175"/>
              </a:xfrm>
              <a:prstGeom prst="rect">
                <a:avLst/>
              </a:prstGeom>
              <a:solidFill>
                <a:schemeClr val="bg1"/>
              </a:solidFill>
              <a:ln w="19050" algn="ctr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/>
                <a:endParaRPr lang="en-US" altLang="en-US">
                  <a:latin typeface="cmbx10"/>
                </a:endParaRP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8EDE423-1ED6-6DAD-2E25-32F751B57C0D}"/>
                  </a:ext>
                </a:extLst>
              </p:cNvPr>
              <p:cNvSpPr/>
              <p:nvPr/>
            </p:nvSpPr>
            <p:spPr bwMode="auto">
              <a:xfrm>
                <a:off x="4752624" y="1447462"/>
                <a:ext cx="1363868" cy="257228"/>
              </a:xfrm>
              <a:prstGeom prst="rect">
                <a:avLst/>
              </a:prstGeom>
              <a:solidFill>
                <a:schemeClr val="accent3"/>
              </a:solidFill>
              <a:ln w="1905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algn="ctr" eaLnBrk="1" hangingPunct="1">
                  <a:defRPr/>
                </a:pPr>
                <a:endParaRPr lang="en-US">
                  <a:latin typeface="cmbx10" charset="0"/>
                  <a:ea typeface="ＭＳ Ｐゴシック" charset="0"/>
                  <a:cs typeface="ＭＳ Ｐゴシック"/>
                </a:endParaRP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C14F080F-19E5-4C1A-77A3-CFD88E0D7FD8}"/>
                  </a:ext>
                </a:extLst>
              </p:cNvPr>
              <p:cNvSpPr/>
              <p:nvPr/>
            </p:nvSpPr>
            <p:spPr bwMode="auto">
              <a:xfrm>
                <a:off x="6392758" y="1452225"/>
                <a:ext cx="1244788" cy="96858"/>
              </a:xfrm>
              <a:prstGeom prst="rect">
                <a:avLst/>
              </a:prstGeom>
              <a:solidFill>
                <a:schemeClr val="accent3"/>
              </a:solidFill>
              <a:ln w="1905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algn="ctr" eaLnBrk="1" hangingPunct="1">
                  <a:defRPr/>
                </a:pPr>
                <a:endParaRPr lang="en-US">
                  <a:latin typeface="cmbx10" charset="0"/>
                  <a:ea typeface="ＭＳ Ｐゴシック" charset="0"/>
                  <a:cs typeface="ＭＳ Ｐゴシック"/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A2C0320-E11D-7F1F-52A9-B39C460020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59190" y="3411536"/>
              <a:ext cx="1096337" cy="493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r>
                <a:rPr lang="en-US" altLang="en-US" b="1" i="0" dirty="0"/>
                <a:t>~1980</a:t>
              </a:r>
            </a:p>
          </p:txBody>
        </p:sp>
        <p:sp>
          <p:nvSpPr>
            <p:cNvPr id="8" name="TextBox 25">
              <a:extLst>
                <a:ext uri="{FF2B5EF4-FFF2-40B4-BE49-F238E27FC236}">
                  <a16:creationId xmlns:a16="http://schemas.microsoft.com/office/drawing/2014/main" id="{E72A1B04-C469-B478-4F4E-FD108343E6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84806" y="3376612"/>
              <a:ext cx="951697" cy="493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b="1" i="0" dirty="0"/>
                <a:t>~2020</a:t>
              </a:r>
            </a:p>
          </p:txBody>
        </p:sp>
        <p:sp>
          <p:nvSpPr>
            <p:cNvPr id="9" name="TextBox 26">
              <a:extLst>
                <a:ext uri="{FF2B5EF4-FFF2-40B4-BE49-F238E27FC236}">
                  <a16:creationId xmlns:a16="http://schemas.microsoft.com/office/drawing/2014/main" id="{A3754A11-0C32-B7B0-3020-9503625F8A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26687" y="3376615"/>
              <a:ext cx="1001942" cy="493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b="1" i="0" dirty="0">
                  <a:solidFill>
                    <a:srgbClr val="FF6600"/>
                  </a:solidFill>
                </a:rPr>
                <a:t>~2030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14C761A-0632-55A7-C7A2-A0A10E89DCD3}"/>
                </a:ext>
              </a:extLst>
            </p:cNvPr>
            <p:cNvCxnSpPr/>
            <p:nvPr/>
          </p:nvCxnSpPr>
          <p:spPr bwMode="auto">
            <a:xfrm flipV="1">
              <a:off x="153988" y="3257408"/>
              <a:ext cx="8289757" cy="141"/>
            </a:xfrm>
            <a:prstGeom prst="straightConnector1">
              <a:avLst/>
            </a:prstGeom>
            <a:noFill/>
            <a:ln w="38100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0755EAE-96A1-0761-098A-F57DC829A208}"/>
                </a:ext>
              </a:extLst>
            </p:cNvPr>
            <p:cNvCxnSpPr/>
            <p:nvPr/>
          </p:nvCxnSpPr>
          <p:spPr bwMode="auto">
            <a:xfrm flipH="1">
              <a:off x="3414713" y="3141663"/>
              <a:ext cx="6350" cy="234950"/>
            </a:xfrm>
            <a:prstGeom prst="line">
              <a:avLst/>
            </a:prstGeom>
            <a:noFill/>
            <a:ln w="38100" cap="flat" cmpd="sng" algn="ctr">
              <a:solidFill>
                <a:schemeClr val="accent4">
                  <a:lumMod val="95000"/>
                  <a:lumOff val="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28D6D72-83C9-9031-2CF7-B49188CE6DA3}"/>
                </a:ext>
              </a:extLst>
            </p:cNvPr>
            <p:cNvCxnSpPr/>
            <p:nvPr/>
          </p:nvCxnSpPr>
          <p:spPr bwMode="auto">
            <a:xfrm flipH="1">
              <a:off x="5021263" y="3152775"/>
              <a:ext cx="7937" cy="223838"/>
            </a:xfrm>
            <a:prstGeom prst="line">
              <a:avLst/>
            </a:prstGeom>
            <a:noFill/>
            <a:ln w="38100" cap="flat" cmpd="sng" algn="ctr">
              <a:solidFill>
                <a:schemeClr val="accent4">
                  <a:lumMod val="95000"/>
                  <a:lumOff val="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A7E1676-8414-0FC1-2420-9AEBEF768A48}"/>
                </a:ext>
              </a:extLst>
            </p:cNvPr>
            <p:cNvCxnSpPr/>
            <p:nvPr/>
          </p:nvCxnSpPr>
          <p:spPr bwMode="auto">
            <a:xfrm flipH="1">
              <a:off x="6629400" y="3135313"/>
              <a:ext cx="9525" cy="223837"/>
            </a:xfrm>
            <a:prstGeom prst="line">
              <a:avLst/>
            </a:prstGeom>
            <a:noFill/>
            <a:ln w="38100" cap="flat" cmpd="sng" algn="ctr">
              <a:solidFill>
                <a:schemeClr val="accent4">
                  <a:lumMod val="95000"/>
                  <a:lumOff val="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E02E249-858D-26EC-3A1C-5027DDBFE2E9}"/>
                </a:ext>
              </a:extLst>
            </p:cNvPr>
            <p:cNvCxnSpPr/>
            <p:nvPr/>
          </p:nvCxnSpPr>
          <p:spPr bwMode="auto">
            <a:xfrm flipH="1">
              <a:off x="8004175" y="3144838"/>
              <a:ext cx="9525" cy="223837"/>
            </a:xfrm>
            <a:prstGeom prst="line">
              <a:avLst/>
            </a:prstGeom>
            <a:noFill/>
            <a:ln w="38100" cap="flat" cmpd="sng" algn="ctr">
              <a:solidFill>
                <a:schemeClr val="accent4">
                  <a:lumMod val="95000"/>
                  <a:lumOff val="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FB32608-38D3-05FD-3524-547D4D3E452D}"/>
                </a:ext>
              </a:extLst>
            </p:cNvPr>
            <p:cNvCxnSpPr/>
            <p:nvPr/>
          </p:nvCxnSpPr>
          <p:spPr bwMode="auto">
            <a:xfrm flipH="1">
              <a:off x="457776" y="3141662"/>
              <a:ext cx="9525" cy="223837"/>
            </a:xfrm>
            <a:prstGeom prst="line">
              <a:avLst/>
            </a:prstGeom>
            <a:noFill/>
            <a:ln w="38100" cap="flat" cmpd="sng" algn="ctr">
              <a:solidFill>
                <a:schemeClr val="accent4">
                  <a:lumMod val="95000"/>
                  <a:lumOff val="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" name="TextBox 23">
              <a:extLst>
                <a:ext uri="{FF2B5EF4-FFF2-40B4-BE49-F238E27FC236}">
                  <a16:creationId xmlns:a16="http://schemas.microsoft.com/office/drawing/2014/main" id="{1DE134E8-92AA-9B48-8DE6-59C6E8C91E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1892" y="3400422"/>
              <a:ext cx="953792" cy="493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b="1" i="0" dirty="0"/>
                <a:t>~2000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028A4EC-7BD6-272B-7087-68B0CD7D7F8C}"/>
                </a:ext>
              </a:extLst>
            </p:cNvPr>
            <p:cNvCxnSpPr/>
            <p:nvPr/>
          </p:nvCxnSpPr>
          <p:spPr bwMode="auto">
            <a:xfrm flipH="1">
              <a:off x="1830388" y="3151188"/>
              <a:ext cx="9525" cy="223837"/>
            </a:xfrm>
            <a:prstGeom prst="line">
              <a:avLst/>
            </a:prstGeom>
            <a:noFill/>
            <a:ln w="38100" cap="flat" cmpd="sng" algn="ctr">
              <a:solidFill>
                <a:schemeClr val="accent4">
                  <a:lumMod val="95000"/>
                  <a:lumOff val="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8" name="TextBox 22">
              <a:extLst>
                <a:ext uri="{FF2B5EF4-FFF2-40B4-BE49-F238E27FC236}">
                  <a16:creationId xmlns:a16="http://schemas.microsoft.com/office/drawing/2014/main" id="{702ACAC7-7320-765A-1B6C-31B4C55470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9396" y="3424233"/>
              <a:ext cx="953792" cy="493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b="1" i="0" dirty="0"/>
                <a:t>~1990</a:t>
              </a:r>
            </a:p>
          </p:txBody>
        </p:sp>
        <p:sp>
          <p:nvSpPr>
            <p:cNvPr id="19" name="TextBox 24">
              <a:extLst>
                <a:ext uri="{FF2B5EF4-FFF2-40B4-BE49-F238E27FC236}">
                  <a16:creationId xmlns:a16="http://schemas.microsoft.com/office/drawing/2014/main" id="{CDC106CA-3CD1-235C-79C5-72F7D48F92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25658" y="3408361"/>
              <a:ext cx="951697" cy="493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b="1" i="0" dirty="0"/>
                <a:t>~2010</a:t>
              </a:r>
            </a:p>
          </p:txBody>
        </p: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817893A5-F378-9A93-9FCE-9AEA9EE32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5999" y="3181398"/>
            <a:ext cx="717811" cy="51913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3814BD6-4D9C-8AA7-4956-E09526AF70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5244" y="3043539"/>
            <a:ext cx="646957" cy="634147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7796765-F571-E52C-2469-05B3A37226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9148" y="3631650"/>
            <a:ext cx="925931" cy="5754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50900CA-5D0E-D35C-B3F3-71A4F7AF3D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8128" y="2891765"/>
            <a:ext cx="808722" cy="80021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690BD821-7DAA-68F7-0013-082713B42C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96811" y="3014700"/>
            <a:ext cx="851435" cy="628483"/>
          </a:xfrm>
          <a:prstGeom prst="rect">
            <a:avLst/>
          </a:prstGeom>
        </p:spPr>
      </p:pic>
      <p:sp>
        <p:nvSpPr>
          <p:cNvPr id="53" name="TextBox 4">
            <a:extLst>
              <a:ext uri="{FF2B5EF4-FFF2-40B4-BE49-F238E27FC236}">
                <a16:creationId xmlns:a16="http://schemas.microsoft.com/office/drawing/2014/main" id="{027C30F2-5AC3-3A63-6B4D-F3090A6F009B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1633307" y="2266809"/>
            <a:ext cx="639290" cy="38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920" b="1" dirty="0">
                <a:solidFill>
                  <a:srgbClr val="FF8000"/>
                </a:solidFill>
              </a:rPr>
              <a:t>1</a:t>
            </a:r>
            <a:r>
              <a:rPr lang="en-US" altLang="en-US" sz="1920" b="1" dirty="0">
                <a:solidFill>
                  <a:srgbClr val="FF8000"/>
                </a:solidFill>
              </a:rPr>
              <a:t>G</a:t>
            </a:r>
          </a:p>
        </p:txBody>
      </p:sp>
      <p:sp>
        <p:nvSpPr>
          <p:cNvPr id="54" name="TextBox 4">
            <a:extLst>
              <a:ext uri="{FF2B5EF4-FFF2-40B4-BE49-F238E27FC236}">
                <a16:creationId xmlns:a16="http://schemas.microsoft.com/office/drawing/2014/main" id="{2914495D-1D72-C5A4-44CD-60F172386724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2938482" y="2137906"/>
            <a:ext cx="804389" cy="38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920" b="1" dirty="0">
                <a:solidFill>
                  <a:srgbClr val="FF8000"/>
                </a:solidFill>
              </a:rPr>
              <a:t>2</a:t>
            </a:r>
            <a:r>
              <a:rPr lang="en-US" altLang="en-US" sz="1920" b="1" dirty="0">
                <a:solidFill>
                  <a:srgbClr val="FF8000"/>
                </a:solidFill>
              </a:rPr>
              <a:t>G</a:t>
            </a:r>
          </a:p>
        </p:txBody>
      </p:sp>
      <p:sp>
        <p:nvSpPr>
          <p:cNvPr id="55" name="TextBox 4">
            <a:extLst>
              <a:ext uri="{FF2B5EF4-FFF2-40B4-BE49-F238E27FC236}">
                <a16:creationId xmlns:a16="http://schemas.microsoft.com/office/drawing/2014/main" id="{0CD8FB79-03F5-2D86-9E50-C5EB4CA121C4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4167875" y="2069159"/>
            <a:ext cx="640228" cy="38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920" b="1" dirty="0">
                <a:solidFill>
                  <a:srgbClr val="FF8000"/>
                </a:solidFill>
              </a:rPr>
              <a:t>3</a:t>
            </a:r>
            <a:r>
              <a:rPr lang="en-US" altLang="en-US" sz="1920" b="1" dirty="0">
                <a:solidFill>
                  <a:srgbClr val="FF8000"/>
                </a:solidFill>
              </a:rPr>
              <a:t>G</a:t>
            </a:r>
          </a:p>
        </p:txBody>
      </p:sp>
      <p:sp>
        <p:nvSpPr>
          <p:cNvPr id="56" name="TextBox 4">
            <a:extLst>
              <a:ext uri="{FF2B5EF4-FFF2-40B4-BE49-F238E27FC236}">
                <a16:creationId xmlns:a16="http://schemas.microsoft.com/office/drawing/2014/main" id="{1D72D9CF-F7E1-756D-3597-3138E9E041F7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6103362" y="1996947"/>
            <a:ext cx="701340" cy="38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920" b="1" dirty="0">
                <a:solidFill>
                  <a:srgbClr val="FF8000"/>
                </a:solidFill>
              </a:rPr>
              <a:t>4</a:t>
            </a:r>
            <a:r>
              <a:rPr lang="en-US" altLang="en-US" sz="1920" b="1" dirty="0">
                <a:solidFill>
                  <a:srgbClr val="FF8000"/>
                </a:solidFill>
              </a:rPr>
              <a:t>G</a:t>
            </a:r>
          </a:p>
        </p:txBody>
      </p:sp>
      <p:sp>
        <p:nvSpPr>
          <p:cNvPr id="57" name="TextBox 4">
            <a:extLst>
              <a:ext uri="{FF2B5EF4-FFF2-40B4-BE49-F238E27FC236}">
                <a16:creationId xmlns:a16="http://schemas.microsoft.com/office/drawing/2014/main" id="{4BAFDA3B-3BBA-D0CD-99FA-42343783ADBC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7395834" y="1956657"/>
            <a:ext cx="645079" cy="38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920" b="1" dirty="0">
                <a:solidFill>
                  <a:srgbClr val="FF8000"/>
                </a:solidFill>
              </a:rPr>
              <a:t>5</a:t>
            </a:r>
            <a:r>
              <a:rPr lang="en-US" altLang="en-US" sz="1920" b="1" dirty="0">
                <a:solidFill>
                  <a:srgbClr val="FF8000"/>
                </a:solidFill>
              </a:rPr>
              <a:t>G</a:t>
            </a:r>
          </a:p>
        </p:txBody>
      </p:sp>
      <p:sp>
        <p:nvSpPr>
          <p:cNvPr id="58" name="TextBox 4">
            <a:extLst>
              <a:ext uri="{FF2B5EF4-FFF2-40B4-BE49-F238E27FC236}">
                <a16:creationId xmlns:a16="http://schemas.microsoft.com/office/drawing/2014/main" id="{2A3334AB-48CA-7DB4-AB18-28C16DF7BE2A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8661701" y="1887511"/>
            <a:ext cx="638009" cy="38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920" b="1" dirty="0">
                <a:solidFill>
                  <a:srgbClr val="FF8000"/>
                </a:solidFill>
              </a:rPr>
              <a:t>6</a:t>
            </a:r>
            <a:r>
              <a:rPr lang="en-US" altLang="en-US" sz="1920" b="1" dirty="0">
                <a:solidFill>
                  <a:srgbClr val="FF8000"/>
                </a:solidFill>
              </a:rPr>
              <a:t>G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3C16461-96BC-E712-AB2F-C795504A92DB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1818874" y="2035747"/>
            <a:ext cx="119442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ts val="1584"/>
              </a:lnSpc>
            </a:pPr>
            <a:r>
              <a:rPr lang="en-US" altLang="en-US" sz="1620" i="0" dirty="0"/>
              <a:t>AMPS</a:t>
            </a:r>
            <a:r>
              <a:rPr lang="en-US" altLang="zh-CN" sz="1620" i="0" dirty="0"/>
              <a:t>,</a:t>
            </a:r>
            <a:r>
              <a:rPr lang="zh-CN" altLang="en-US" sz="1620" i="0" dirty="0"/>
              <a:t> </a:t>
            </a:r>
            <a:r>
              <a:rPr lang="en-US" altLang="zh-CN" sz="1620" i="0" dirty="0"/>
              <a:t>NMT,</a:t>
            </a:r>
            <a:r>
              <a:rPr lang="zh-CN" altLang="en-US" sz="1620" i="0" dirty="0"/>
              <a:t> </a:t>
            </a:r>
            <a:r>
              <a:rPr lang="en-US" altLang="zh-CN" sz="1620" i="0" dirty="0"/>
              <a:t>TACS</a:t>
            </a:r>
            <a:endParaRPr lang="en-US" altLang="en-US" sz="1620" i="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8072C3-A2A4-88EE-F025-A490919EBF5D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3176956" y="1936155"/>
            <a:ext cx="116181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ts val="1584"/>
              </a:lnSpc>
            </a:pPr>
            <a:r>
              <a:rPr lang="en-US" altLang="zh-CN" sz="1620" i="0" dirty="0"/>
              <a:t>GSM,</a:t>
            </a:r>
            <a:r>
              <a:rPr lang="zh-CN" altLang="en-US" sz="1620" i="0" dirty="0"/>
              <a:t> </a:t>
            </a:r>
            <a:r>
              <a:rPr lang="en-US" altLang="zh-CN" sz="1620" i="0" dirty="0"/>
              <a:t>GPRS,</a:t>
            </a:r>
            <a:r>
              <a:rPr lang="zh-CN" altLang="en-US" sz="1620" i="0" dirty="0"/>
              <a:t> </a:t>
            </a:r>
            <a:r>
              <a:rPr lang="en-US" altLang="zh-CN" sz="1620" i="0" dirty="0"/>
              <a:t>Edge</a:t>
            </a:r>
            <a:endParaRPr lang="en-US" altLang="en-US" sz="1620" i="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336CCED-431E-EF7E-4565-BC19655344B9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4535768" y="1875525"/>
            <a:ext cx="138094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ts val="1584"/>
              </a:lnSpc>
            </a:pPr>
            <a:r>
              <a:rPr lang="en-US" altLang="zh-CN" sz="1620" i="0" dirty="0"/>
              <a:t>CDMA2000,</a:t>
            </a:r>
            <a:r>
              <a:rPr lang="zh-CN" altLang="en-US" sz="1620" i="0" dirty="0"/>
              <a:t> </a:t>
            </a:r>
            <a:r>
              <a:rPr lang="en-US" altLang="zh-CN" sz="1620" i="0" dirty="0"/>
              <a:t>WCDMA,</a:t>
            </a:r>
            <a:r>
              <a:rPr lang="zh-CN" altLang="en-US" sz="1620" i="0" dirty="0"/>
              <a:t> </a:t>
            </a:r>
            <a:r>
              <a:rPr lang="en-US" altLang="zh-CN" sz="1620" i="0" dirty="0"/>
              <a:t>TD-SCDMA</a:t>
            </a:r>
            <a:endParaRPr lang="en-US" altLang="en-US" sz="1620" i="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6B11EFB-7581-78B9-9967-EC78F715322D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6393317" y="1933302"/>
            <a:ext cx="958007" cy="50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ts val="1584"/>
              </a:lnSpc>
            </a:pPr>
            <a:r>
              <a:rPr lang="en-US" altLang="zh-CN" sz="1620" i="0" dirty="0"/>
              <a:t>LTE,</a:t>
            </a:r>
            <a:r>
              <a:rPr lang="zh-CN" altLang="en-US" sz="1620" i="0" dirty="0"/>
              <a:t> </a:t>
            </a:r>
            <a:endParaRPr lang="en-US" altLang="zh-CN" sz="1620" i="0" dirty="0"/>
          </a:p>
          <a:p>
            <a:pPr algn="ctr" eaLnBrk="1" hangingPunct="1">
              <a:lnSpc>
                <a:spcPts val="1584"/>
              </a:lnSpc>
            </a:pPr>
            <a:r>
              <a:rPr lang="en-US" altLang="zh-CN" sz="1620" i="0" dirty="0"/>
              <a:t>LTE-A</a:t>
            </a:r>
            <a:endParaRPr lang="en-US" altLang="en-US" sz="1620" i="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75A72A0-38A3-39C4-D8C3-4E509CAB087E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7662040" y="1857839"/>
            <a:ext cx="1039598" cy="50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ts val="1584"/>
              </a:lnSpc>
            </a:pPr>
            <a:r>
              <a:rPr lang="en-US" altLang="zh-CN" sz="1620" i="0" dirty="0"/>
              <a:t>New</a:t>
            </a:r>
            <a:r>
              <a:rPr lang="zh-CN" altLang="en-US" sz="1620" i="0" dirty="0"/>
              <a:t> </a:t>
            </a:r>
            <a:r>
              <a:rPr lang="en-US" altLang="zh-CN" sz="1620" i="0" dirty="0"/>
              <a:t>Radio</a:t>
            </a:r>
            <a:endParaRPr lang="en-US" altLang="en-US" sz="1620" i="0" dirty="0"/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2A27AD22-0AE1-3934-E570-F43C47A2C5B1}"/>
              </a:ext>
            </a:extLst>
          </p:cNvPr>
          <p:cNvSpPr txBox="1">
            <a:spLocks noChangeArrowheads="1"/>
          </p:cNvSpPr>
          <p:nvPr/>
        </p:nvSpPr>
        <p:spPr bwMode="auto">
          <a:xfrm rot="21349175">
            <a:off x="1824416" y="2753421"/>
            <a:ext cx="1669738" cy="332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560" i="0" dirty="0"/>
              <a:t>2.4</a:t>
            </a:r>
            <a:r>
              <a:rPr lang="zh-CN" altLang="en-US" sz="1560" i="0" dirty="0"/>
              <a:t> </a:t>
            </a:r>
            <a:r>
              <a:rPr lang="en-US" altLang="zh-CN" sz="1560" i="0" dirty="0"/>
              <a:t>Kbps</a:t>
            </a:r>
            <a:endParaRPr lang="en-US" altLang="en-US" sz="1560" i="0" dirty="0"/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C2F6EB49-6B24-3A23-8AA1-DF74BAB73F21}"/>
              </a:ext>
            </a:extLst>
          </p:cNvPr>
          <p:cNvSpPr txBox="1">
            <a:spLocks noChangeArrowheads="1"/>
          </p:cNvSpPr>
          <p:nvPr/>
        </p:nvSpPr>
        <p:spPr bwMode="auto">
          <a:xfrm rot="21349175">
            <a:off x="3226434" y="2592196"/>
            <a:ext cx="1561352" cy="572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560" i="0" dirty="0"/>
              <a:t>50</a:t>
            </a:r>
            <a:r>
              <a:rPr lang="zh-CN" altLang="en-US" sz="1560" i="0" dirty="0"/>
              <a:t> </a:t>
            </a:r>
            <a:r>
              <a:rPr lang="en-US" altLang="zh-CN" sz="1560" i="0" dirty="0"/>
              <a:t>Kbps</a:t>
            </a:r>
          </a:p>
          <a:p>
            <a:pPr eaLnBrk="1" hangingPunct="1"/>
            <a:r>
              <a:rPr lang="en-US" altLang="zh-CN" sz="1560" i="0" dirty="0"/>
              <a:t>300ms</a:t>
            </a:r>
            <a:endParaRPr lang="en-US" altLang="en-US" sz="1560" i="0" dirty="0"/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E87C207B-7098-83A8-684A-AAA5AA171D00}"/>
              </a:ext>
            </a:extLst>
          </p:cNvPr>
          <p:cNvSpPr txBox="1">
            <a:spLocks noChangeArrowheads="1"/>
          </p:cNvSpPr>
          <p:nvPr/>
        </p:nvSpPr>
        <p:spPr bwMode="auto">
          <a:xfrm rot="21349175">
            <a:off x="4679736" y="2481799"/>
            <a:ext cx="1617511" cy="572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560" i="0" dirty="0"/>
              <a:t>60</a:t>
            </a:r>
            <a:r>
              <a:rPr lang="zh-CN" altLang="en-US" sz="1560" i="0" dirty="0"/>
              <a:t> </a:t>
            </a:r>
            <a:r>
              <a:rPr lang="en-US" altLang="zh-CN" sz="1560" i="0" dirty="0"/>
              <a:t>Mbps</a:t>
            </a:r>
          </a:p>
          <a:p>
            <a:pPr eaLnBrk="1" hangingPunct="1"/>
            <a:r>
              <a:rPr lang="en-US" altLang="zh-CN" sz="1560" i="0" dirty="0"/>
              <a:t>100ms</a:t>
            </a:r>
            <a:endParaRPr lang="en-US" altLang="en-US" sz="1560" i="0" dirty="0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142CF2DD-C121-9A7B-9C7C-EF8FBFAF60AC}"/>
              </a:ext>
            </a:extLst>
          </p:cNvPr>
          <p:cNvSpPr txBox="1">
            <a:spLocks noChangeArrowheads="1"/>
          </p:cNvSpPr>
          <p:nvPr/>
        </p:nvSpPr>
        <p:spPr bwMode="auto">
          <a:xfrm rot="21349175">
            <a:off x="6224714" y="2385619"/>
            <a:ext cx="1680659" cy="572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560" i="0" dirty="0"/>
              <a:t>300</a:t>
            </a:r>
            <a:r>
              <a:rPr lang="zh-CN" altLang="en-US" sz="1560" i="0" dirty="0"/>
              <a:t> </a:t>
            </a:r>
            <a:r>
              <a:rPr lang="en-US" altLang="zh-CN" sz="1560" i="0" dirty="0"/>
              <a:t>Mbps</a:t>
            </a:r>
          </a:p>
          <a:p>
            <a:pPr eaLnBrk="1" hangingPunct="1"/>
            <a:r>
              <a:rPr lang="en-US" altLang="zh-CN" sz="1560" i="0" dirty="0"/>
              <a:t>10ms</a:t>
            </a:r>
            <a:endParaRPr lang="en-US" altLang="en-US" sz="1560" i="0" dirty="0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C0864DC1-FE29-E066-EE3B-D8D3FD7FCA76}"/>
              </a:ext>
            </a:extLst>
          </p:cNvPr>
          <p:cNvSpPr txBox="1">
            <a:spLocks noChangeArrowheads="1"/>
          </p:cNvSpPr>
          <p:nvPr/>
        </p:nvSpPr>
        <p:spPr bwMode="auto">
          <a:xfrm rot="21349175">
            <a:off x="7594745" y="2297092"/>
            <a:ext cx="1680659" cy="572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560" i="0" dirty="0"/>
              <a:t>20</a:t>
            </a:r>
            <a:r>
              <a:rPr lang="zh-CN" altLang="en-US" sz="1560" i="0" dirty="0"/>
              <a:t> </a:t>
            </a:r>
            <a:r>
              <a:rPr lang="en-US" altLang="zh-CN" sz="1560" i="0" dirty="0"/>
              <a:t>Gbps</a:t>
            </a:r>
          </a:p>
          <a:p>
            <a:pPr eaLnBrk="1" hangingPunct="1"/>
            <a:r>
              <a:rPr lang="en-US" altLang="zh-CN" sz="1560" i="0" dirty="0"/>
              <a:t>1ms</a:t>
            </a:r>
            <a:endParaRPr lang="en-US" altLang="en-US" sz="1560" i="0" dirty="0"/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6DB86B75-DB30-C85D-0B79-56FD4AAEE85F}"/>
              </a:ext>
            </a:extLst>
          </p:cNvPr>
          <p:cNvSpPr txBox="1">
            <a:spLocks noChangeArrowheads="1"/>
          </p:cNvSpPr>
          <p:nvPr/>
        </p:nvSpPr>
        <p:spPr bwMode="auto">
          <a:xfrm rot="21349175">
            <a:off x="9020640" y="2256470"/>
            <a:ext cx="1126084" cy="572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560" i="0" dirty="0"/>
              <a:t>&gt;1</a:t>
            </a:r>
            <a:r>
              <a:rPr lang="zh-CN" altLang="en-US" sz="1560" i="0" dirty="0"/>
              <a:t> </a:t>
            </a:r>
            <a:r>
              <a:rPr lang="en-US" altLang="zh-CN" sz="1560" i="0" dirty="0" err="1"/>
              <a:t>Tbps</a:t>
            </a:r>
            <a:endParaRPr lang="en-US" altLang="zh-CN" sz="1560" i="0" dirty="0"/>
          </a:p>
          <a:p>
            <a:pPr eaLnBrk="1" hangingPunct="1"/>
            <a:r>
              <a:rPr lang="en-US" altLang="zh-CN" sz="1560" i="0" dirty="0"/>
              <a:t>10-100us</a:t>
            </a:r>
            <a:endParaRPr lang="en-US" altLang="en-US" sz="1560" i="0" dirty="0"/>
          </a:p>
        </p:txBody>
      </p:sp>
      <p:pic>
        <p:nvPicPr>
          <p:cNvPr id="1039" name="Picture 1038">
            <a:extLst>
              <a:ext uri="{FF2B5EF4-FFF2-40B4-BE49-F238E27FC236}">
                <a16:creationId xmlns:a16="http://schemas.microsoft.com/office/drawing/2014/main" id="{15CDA6F4-B409-4534-AAE4-B3BE85C140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9090346" y="3680132"/>
            <a:ext cx="925931" cy="57545"/>
          </a:xfrm>
          <a:prstGeom prst="rect">
            <a:avLst/>
          </a:prstGeom>
        </p:spPr>
      </p:pic>
      <p:sp>
        <p:nvSpPr>
          <p:cNvPr id="1040" name="TextBox 1039">
            <a:extLst>
              <a:ext uri="{FF2B5EF4-FFF2-40B4-BE49-F238E27FC236}">
                <a16:creationId xmlns:a16="http://schemas.microsoft.com/office/drawing/2014/main" id="{B537895D-0101-7FD5-4643-EF4C6940349F}"/>
              </a:ext>
            </a:extLst>
          </p:cNvPr>
          <p:cNvSpPr txBox="1">
            <a:spLocks noChangeArrowheads="1"/>
          </p:cNvSpPr>
          <p:nvPr/>
        </p:nvSpPr>
        <p:spPr bwMode="auto">
          <a:xfrm rot="21324020">
            <a:off x="9018901" y="1798867"/>
            <a:ext cx="1049791" cy="50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ts val="1584"/>
              </a:lnSpc>
            </a:pPr>
            <a:r>
              <a:rPr lang="en-US" altLang="en-US" sz="1620" i="0" dirty="0"/>
              <a:t>THz</a:t>
            </a:r>
            <a:r>
              <a:rPr lang="en-US" altLang="zh-CN" sz="1620" i="0" dirty="0"/>
              <a:t>,</a:t>
            </a:r>
            <a:r>
              <a:rPr lang="zh-CN" altLang="en-US" sz="1620" i="0" dirty="0"/>
              <a:t> </a:t>
            </a:r>
            <a:r>
              <a:rPr lang="en-US" altLang="zh-CN" sz="1620" i="0" dirty="0"/>
              <a:t>ISAC,</a:t>
            </a:r>
            <a:r>
              <a:rPr lang="zh-CN" altLang="en-US" sz="1620" i="0" dirty="0"/>
              <a:t> </a:t>
            </a:r>
            <a:r>
              <a:rPr lang="en-US" altLang="en-US" sz="1620" i="0" dirty="0"/>
              <a:t>AI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D89370D-7AA4-35E5-EBDC-8BB1B56286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05664" y="4386046"/>
            <a:ext cx="9474658" cy="225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8981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23332-CDE7-FF8C-9F3E-EDABE6452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3116" y="3227674"/>
            <a:ext cx="3323412" cy="541469"/>
          </a:xfrm>
        </p:spPr>
        <p:txBody>
          <a:bodyPr/>
          <a:lstStyle/>
          <a:p>
            <a:pPr marL="0" indent="0" algn="ctr">
              <a:lnSpc>
                <a:spcPct val="90000"/>
              </a:lnSpc>
              <a:spcBef>
                <a:spcPts val="0"/>
              </a:spcBef>
              <a:buNone/>
            </a:pPr>
            <a:r>
              <a:rPr lang="en-US" dirty="0"/>
              <a:t>cognitive radio (CR)</a:t>
            </a:r>
          </a:p>
          <a:p>
            <a:pPr marL="0" indent="0" algn="ctr">
              <a:lnSpc>
                <a:spcPct val="90000"/>
              </a:lnSpc>
              <a:spcBef>
                <a:spcPts val="0"/>
              </a:spcBef>
              <a:buNone/>
            </a:pPr>
            <a:r>
              <a:rPr lang="en-US" dirty="0"/>
              <a:t>dynamic spectrum access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834CDB-9C44-1222-16F3-659DF17C0B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C78D543-64E4-2BD5-1BD5-1565C7E9EA7F}"/>
              </a:ext>
            </a:extLst>
          </p:cNvPr>
          <p:cNvGrpSpPr/>
          <p:nvPr/>
        </p:nvGrpSpPr>
        <p:grpSpPr>
          <a:xfrm rot="2598132">
            <a:off x="742293" y="969045"/>
            <a:ext cx="2209004" cy="2160880"/>
            <a:chOff x="249339" y="1136064"/>
            <a:chExt cx="2008179" cy="1800733"/>
          </a:xfrm>
        </p:grpSpPr>
        <p:pic>
          <p:nvPicPr>
            <p:cNvPr id="16" name="图片 6">
              <a:extLst>
                <a:ext uri="{FF2B5EF4-FFF2-40B4-BE49-F238E27FC236}">
                  <a16:creationId xmlns:a16="http://schemas.microsoft.com/office/drawing/2014/main" id="{5E81E06C-A457-ED24-D874-04970CCB2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2548">
              <a:off x="249339" y="1136064"/>
              <a:ext cx="1873158" cy="1800733"/>
            </a:xfrm>
            <a:prstGeom prst="rect">
              <a:avLst/>
            </a:prstGeom>
          </p:spPr>
        </p:pic>
        <p:sp>
          <p:nvSpPr>
            <p:cNvPr id="17" name="矩形 4">
              <a:extLst>
                <a:ext uri="{FF2B5EF4-FFF2-40B4-BE49-F238E27FC236}">
                  <a16:creationId xmlns:a16="http://schemas.microsoft.com/office/drawing/2014/main" id="{CF99E2BE-21E2-3395-002F-2FD9E3423D79}"/>
                </a:ext>
              </a:extLst>
            </p:cNvPr>
            <p:cNvSpPr/>
            <p:nvPr/>
          </p:nvSpPr>
          <p:spPr>
            <a:xfrm rot="19001868">
              <a:off x="845460" y="1832500"/>
              <a:ext cx="141205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b="1" i="0" dirty="0">
                  <a:solidFill>
                    <a:srgbClr val="0000E5"/>
                  </a:solidFill>
                </a:rPr>
                <a:t>Spectrum</a:t>
              </a:r>
              <a:endParaRPr lang="en-US" dirty="0"/>
            </a:p>
          </p:txBody>
        </p:sp>
      </p:grpSp>
      <p:grpSp>
        <p:nvGrpSpPr>
          <p:cNvPr id="18" name="Group 45">
            <a:extLst>
              <a:ext uri="{FF2B5EF4-FFF2-40B4-BE49-F238E27FC236}">
                <a16:creationId xmlns:a16="http://schemas.microsoft.com/office/drawing/2014/main" id="{081FEE6D-1500-5BF2-F4FE-C6CB9F9607C7}"/>
              </a:ext>
            </a:extLst>
          </p:cNvPr>
          <p:cNvGrpSpPr>
            <a:grpSpLocks/>
          </p:cNvGrpSpPr>
          <p:nvPr/>
        </p:nvGrpSpPr>
        <p:grpSpPr bwMode="auto">
          <a:xfrm>
            <a:off x="2948219" y="1566075"/>
            <a:ext cx="3833206" cy="1711514"/>
            <a:chOff x="2592" y="900"/>
            <a:chExt cx="3006" cy="1068"/>
          </a:xfrm>
        </p:grpSpPr>
        <p:grpSp>
          <p:nvGrpSpPr>
            <p:cNvPr id="19" name="Group 52">
              <a:extLst>
                <a:ext uri="{FF2B5EF4-FFF2-40B4-BE49-F238E27FC236}">
                  <a16:creationId xmlns:a16="http://schemas.microsoft.com/office/drawing/2014/main" id="{94823512-878C-A690-DEC7-9D6BD162E86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92" y="900"/>
              <a:ext cx="3006" cy="1068"/>
              <a:chOff x="4114800" y="1427239"/>
              <a:chExt cx="4772025" cy="1698803"/>
            </a:xfrm>
          </p:grpSpPr>
          <p:pic>
            <p:nvPicPr>
              <p:cNvPr id="21" name="Picture 4">
                <a:extLst>
                  <a:ext uri="{FF2B5EF4-FFF2-40B4-BE49-F238E27FC236}">
                    <a16:creationId xmlns:a16="http://schemas.microsoft.com/office/drawing/2014/main" id="{A8620CD4-BE75-DE5B-A67F-10D21E2642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14800" y="1525352"/>
                <a:ext cx="4772025" cy="16006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pic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D513F1BB-F7A5-AE4A-BFA5-404021C7B46D}"/>
                  </a:ext>
                </a:extLst>
              </p:cNvPr>
              <p:cNvSpPr/>
              <p:nvPr/>
            </p:nvSpPr>
            <p:spPr bwMode="auto">
              <a:xfrm>
                <a:off x="5153000" y="1676503"/>
                <a:ext cx="534504" cy="228624"/>
              </a:xfrm>
              <a:prstGeom prst="roundRect">
                <a:avLst/>
              </a:prstGeom>
              <a:noFill/>
              <a:ln w="25400" cap="flat" cmpd="sng" algn="ctr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548640">
                  <a:lnSpc>
                    <a:spcPct val="93000"/>
                  </a:lnSpc>
                  <a:buClr>
                    <a:srgbClr val="000000"/>
                  </a:buClr>
                  <a:buSzPct val="100000"/>
                  <a:defRPr/>
                </a:pPr>
                <a:endParaRPr lang="en-US">
                  <a:solidFill>
                    <a:schemeClr val="bg1"/>
                  </a:solidFill>
                  <a:latin typeface="Tahoma" pitchFamily="-110" charset="0"/>
                  <a:ea typeface="Lucida Sans Unicode" pitchFamily="-110" charset="-52"/>
                  <a:cs typeface="Lucida Sans Unicode" pitchFamily="-110" charset="-52"/>
                </a:endParaRPr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2995705A-FFC2-4BCA-7C12-EFC9B2A8E27A}"/>
                  </a:ext>
                </a:extLst>
              </p:cNvPr>
              <p:cNvSpPr/>
              <p:nvPr/>
            </p:nvSpPr>
            <p:spPr bwMode="auto">
              <a:xfrm>
                <a:off x="5153000" y="2209959"/>
                <a:ext cx="457486" cy="228624"/>
              </a:xfrm>
              <a:prstGeom prst="roundRect">
                <a:avLst/>
              </a:prstGeom>
              <a:noFill/>
              <a:ln w="25400" cap="flat" cmpd="sng" algn="ctr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548640">
                  <a:lnSpc>
                    <a:spcPct val="93000"/>
                  </a:lnSpc>
                  <a:buClr>
                    <a:srgbClr val="000000"/>
                  </a:buClr>
                  <a:buSzPct val="100000"/>
                  <a:defRPr/>
                </a:pPr>
                <a:endParaRPr lang="en-US">
                  <a:solidFill>
                    <a:schemeClr val="bg1"/>
                  </a:solidFill>
                  <a:latin typeface="Tahoma" pitchFamily="-110" charset="0"/>
                  <a:ea typeface="Lucida Sans Unicode" pitchFamily="-110" charset="-52"/>
                  <a:cs typeface="Lucida Sans Unicode" pitchFamily="-110" charset="-52"/>
                </a:endParaRPr>
              </a:p>
            </p:txBody>
          </p: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1F23C066-032A-BB3C-3C86-5A6C7855D6A4}"/>
                  </a:ext>
                </a:extLst>
              </p:cNvPr>
              <p:cNvSpPr/>
              <p:nvPr/>
            </p:nvSpPr>
            <p:spPr bwMode="auto">
              <a:xfrm>
                <a:off x="7515908" y="2667207"/>
                <a:ext cx="75478" cy="228624"/>
              </a:xfrm>
              <a:prstGeom prst="roundRect">
                <a:avLst/>
              </a:prstGeom>
              <a:noFill/>
              <a:ln w="25400" cap="flat" cmpd="sng" algn="ctr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548640">
                  <a:lnSpc>
                    <a:spcPct val="93000"/>
                  </a:lnSpc>
                  <a:buClr>
                    <a:srgbClr val="000000"/>
                  </a:buClr>
                  <a:buSzPct val="100000"/>
                  <a:defRPr/>
                </a:pPr>
                <a:endParaRPr lang="en-US">
                  <a:solidFill>
                    <a:schemeClr val="bg1"/>
                  </a:solidFill>
                  <a:latin typeface="Tahoma" pitchFamily="-110" charset="0"/>
                  <a:ea typeface="Lucida Sans Unicode" pitchFamily="-110" charset="-52"/>
                  <a:cs typeface="Lucida Sans Unicode" pitchFamily="-110" charset="-52"/>
                </a:endParaRPr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98DEF616-AF11-A1C7-CD11-A6E908A4C88A}"/>
                  </a:ext>
                </a:extLst>
              </p:cNvPr>
              <p:cNvSpPr/>
              <p:nvPr/>
            </p:nvSpPr>
            <p:spPr bwMode="auto">
              <a:xfrm>
                <a:off x="7515908" y="2209959"/>
                <a:ext cx="150955" cy="228624"/>
              </a:xfrm>
              <a:prstGeom prst="roundRect">
                <a:avLst/>
              </a:prstGeom>
              <a:noFill/>
              <a:ln w="25400" cap="flat" cmpd="sng" algn="ctr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548640">
                  <a:lnSpc>
                    <a:spcPct val="93000"/>
                  </a:lnSpc>
                  <a:buClr>
                    <a:srgbClr val="000000"/>
                  </a:buClr>
                  <a:buSzPct val="100000"/>
                  <a:defRPr/>
                </a:pPr>
                <a:endParaRPr lang="en-US">
                  <a:solidFill>
                    <a:schemeClr val="bg1"/>
                  </a:solidFill>
                  <a:latin typeface="Tahoma" pitchFamily="-110" charset="0"/>
                  <a:ea typeface="Lucida Sans Unicode" pitchFamily="-110" charset="-52"/>
                  <a:cs typeface="Lucida Sans Unicode" pitchFamily="-110" charset="-52"/>
                </a:endParaRPr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3B1B4E7A-8E58-32D9-5739-D3666D0C664F}"/>
                  </a:ext>
                </a:extLst>
              </p:cNvPr>
              <p:cNvSpPr/>
              <p:nvPr/>
            </p:nvSpPr>
            <p:spPr bwMode="auto">
              <a:xfrm>
                <a:off x="7515908" y="1676503"/>
                <a:ext cx="227973" cy="228624"/>
              </a:xfrm>
              <a:prstGeom prst="roundRect">
                <a:avLst/>
              </a:prstGeom>
              <a:noFill/>
              <a:ln w="25400" cap="flat" cmpd="sng" algn="ctr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548640">
                  <a:lnSpc>
                    <a:spcPct val="93000"/>
                  </a:lnSpc>
                  <a:buClr>
                    <a:srgbClr val="000000"/>
                  </a:buClr>
                  <a:buSzPct val="100000"/>
                  <a:defRPr/>
                </a:pPr>
                <a:endParaRPr lang="en-US">
                  <a:solidFill>
                    <a:schemeClr val="bg1"/>
                  </a:solidFill>
                  <a:latin typeface="Tahoma" pitchFamily="-110" charset="0"/>
                  <a:ea typeface="Lucida Sans Unicode" pitchFamily="-110" charset="-52"/>
                  <a:cs typeface="Lucida Sans Unicode" pitchFamily="-110" charset="-52"/>
                </a:endParaRP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93FB6CE6-E4DD-C295-E4E3-78CC56B17700}"/>
                  </a:ext>
                </a:extLst>
              </p:cNvPr>
              <p:cNvCxnSpPr>
                <a:cxnSpLocks/>
                <a:endCxn id="22" idx="3"/>
              </p:cNvCxnSpPr>
              <p:nvPr/>
            </p:nvCxnSpPr>
            <p:spPr bwMode="auto">
              <a:xfrm rot="10800000" flipV="1">
                <a:off x="5686426" y="1428179"/>
                <a:ext cx="467846" cy="363943"/>
              </a:xfrm>
              <a:prstGeom prst="line">
                <a:avLst/>
              </a:prstGeom>
              <a:solidFill>
                <a:srgbClr val="00B8FF"/>
              </a:solidFill>
              <a:ln w="25400" cap="flat" cmpd="sng" algn="ctr">
                <a:gradFill>
                  <a:gsLst>
                    <a:gs pos="0">
                      <a:srgbClr val="C00000"/>
                    </a:gs>
                    <a:gs pos="50000">
                      <a:schemeClr val="accent1">
                        <a:tint val="44500"/>
                        <a:satMod val="160000"/>
                      </a:schemeClr>
                    </a:gs>
                    <a:gs pos="100000">
                      <a:schemeClr val="accent1">
                        <a:tint val="23500"/>
                        <a:satMod val="160000"/>
                      </a:schemeClr>
                    </a:gs>
                  </a:gsLst>
                  <a:lin ang="5400000" scaled="0"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389A5C8B-CA52-7D71-3025-0891251510CB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 bwMode="auto">
              <a:xfrm>
                <a:off x="6154271" y="1427239"/>
                <a:ext cx="1360954" cy="363806"/>
              </a:xfrm>
              <a:prstGeom prst="line">
                <a:avLst/>
              </a:prstGeom>
              <a:solidFill>
                <a:srgbClr val="00B8FF"/>
              </a:solidFill>
              <a:ln w="25400" cap="flat" cmpd="sng" algn="ctr">
                <a:gradFill>
                  <a:gsLst>
                    <a:gs pos="0">
                      <a:srgbClr val="C00000"/>
                    </a:gs>
                    <a:gs pos="50000">
                      <a:schemeClr val="accent1">
                        <a:tint val="44500"/>
                        <a:satMod val="160000"/>
                      </a:schemeClr>
                    </a:gs>
                    <a:gs pos="100000">
                      <a:schemeClr val="accent1">
                        <a:tint val="23500"/>
                        <a:satMod val="160000"/>
                      </a:schemeClr>
                    </a:gs>
                  </a:gsLst>
                  <a:lin ang="5400000" scaled="0"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9B4D9A48-FFF6-BA40-B414-D9069D42E445}"/>
                  </a:ext>
                </a:extLst>
              </p:cNvPr>
              <p:cNvCxnSpPr>
                <a:cxnSpLocks/>
                <a:endCxn id="25" idx="1"/>
              </p:cNvCxnSpPr>
              <p:nvPr/>
            </p:nvCxnSpPr>
            <p:spPr bwMode="auto">
              <a:xfrm>
                <a:off x="6154271" y="1427239"/>
                <a:ext cx="1360954" cy="897042"/>
              </a:xfrm>
              <a:prstGeom prst="line">
                <a:avLst/>
              </a:prstGeom>
              <a:solidFill>
                <a:srgbClr val="00B8FF"/>
              </a:solidFill>
              <a:ln w="25400" cap="flat" cmpd="sng" algn="ctr">
                <a:gradFill>
                  <a:gsLst>
                    <a:gs pos="0">
                      <a:srgbClr val="C00000"/>
                    </a:gs>
                    <a:gs pos="50000">
                      <a:schemeClr val="accent1">
                        <a:tint val="44500"/>
                        <a:satMod val="160000"/>
                      </a:schemeClr>
                    </a:gs>
                    <a:gs pos="100000">
                      <a:schemeClr val="accent1">
                        <a:tint val="23500"/>
                        <a:satMod val="160000"/>
                      </a:schemeClr>
                    </a:gs>
                  </a:gsLst>
                  <a:lin ang="5400000" scaled="0"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0DC3D9CD-884C-8AD7-3D70-B47DA7C75A94}"/>
                  </a:ext>
                </a:extLst>
              </p:cNvPr>
              <p:cNvCxnSpPr>
                <a:cxnSpLocks/>
                <a:endCxn id="23" idx="3"/>
              </p:cNvCxnSpPr>
              <p:nvPr/>
            </p:nvCxnSpPr>
            <p:spPr bwMode="auto">
              <a:xfrm rot="5400000">
                <a:off x="5433728" y="1603738"/>
                <a:ext cx="897042" cy="544045"/>
              </a:xfrm>
              <a:prstGeom prst="line">
                <a:avLst/>
              </a:prstGeom>
              <a:solidFill>
                <a:srgbClr val="00B8FF"/>
              </a:solidFill>
              <a:ln w="25400" cap="flat" cmpd="sng" algn="ctr">
                <a:gradFill>
                  <a:gsLst>
                    <a:gs pos="0">
                      <a:srgbClr val="C00000"/>
                    </a:gs>
                    <a:gs pos="50000">
                      <a:schemeClr val="accent1">
                        <a:tint val="44500"/>
                        <a:satMod val="160000"/>
                      </a:schemeClr>
                    </a:gs>
                    <a:gs pos="100000">
                      <a:schemeClr val="accent1">
                        <a:tint val="23500"/>
                        <a:satMod val="160000"/>
                      </a:schemeClr>
                    </a:gs>
                  </a:gsLst>
                  <a:lin ang="5400000" scaled="0"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B23ECFBE-2C19-EE79-C11E-442BEF243DAE}"/>
                  </a:ext>
                </a:extLst>
              </p:cNvPr>
              <p:cNvCxnSpPr>
                <a:cxnSpLocks/>
                <a:endCxn id="24" idx="1"/>
              </p:cNvCxnSpPr>
              <p:nvPr/>
            </p:nvCxnSpPr>
            <p:spPr bwMode="auto">
              <a:xfrm>
                <a:off x="6154271" y="1427239"/>
                <a:ext cx="1360954" cy="1354100"/>
              </a:xfrm>
              <a:prstGeom prst="line">
                <a:avLst/>
              </a:prstGeom>
              <a:solidFill>
                <a:srgbClr val="00B8FF"/>
              </a:solidFill>
              <a:ln w="25400" cap="flat" cmpd="sng" algn="ctr">
                <a:gradFill>
                  <a:gsLst>
                    <a:gs pos="0">
                      <a:srgbClr val="C00000"/>
                    </a:gs>
                    <a:gs pos="50000">
                      <a:schemeClr val="accent1">
                        <a:tint val="44500"/>
                        <a:satMod val="160000"/>
                      </a:schemeClr>
                    </a:gs>
                    <a:gs pos="100000">
                      <a:schemeClr val="accent1">
                        <a:tint val="23500"/>
                        <a:satMod val="160000"/>
                      </a:schemeClr>
                    </a:gs>
                  </a:gsLst>
                  <a:lin ang="5400000" scaled="0"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0" name="Oval 29">
              <a:extLst>
                <a:ext uri="{FF2B5EF4-FFF2-40B4-BE49-F238E27FC236}">
                  <a16:creationId xmlns:a16="http://schemas.microsoft.com/office/drawing/2014/main" id="{B26331D5-FBA3-C85A-6679-C7EC15B17C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98" y="1680"/>
              <a:ext cx="384" cy="144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defTabSz="548640">
                <a:lnSpc>
                  <a:spcPct val="93000"/>
                </a:lnSpc>
                <a:buClr>
                  <a:srgbClr val="000000"/>
                </a:buClr>
                <a:buSzPct val="100000"/>
              </a:pPr>
              <a:endParaRPr lang="en-US">
                <a:solidFill>
                  <a:schemeClr val="bg1"/>
                </a:solidFill>
                <a:latin typeface="Tahoma" charset="0"/>
                <a:cs typeface="Lucida Sans Unicode" charset="0"/>
              </a:endParaRPr>
            </a:p>
          </p:txBody>
        </p:sp>
      </p:grpSp>
      <p:sp>
        <p:nvSpPr>
          <p:cNvPr id="32" name="Content Placeholder 44">
            <a:extLst>
              <a:ext uri="{FF2B5EF4-FFF2-40B4-BE49-F238E27FC236}">
                <a16:creationId xmlns:a16="http://schemas.microsoft.com/office/drawing/2014/main" id="{0806AD40-5BA5-4D4F-94F3-D6FEE6BCC97E}"/>
              </a:ext>
            </a:extLst>
          </p:cNvPr>
          <p:cNvSpPr txBox="1">
            <a:spLocks/>
          </p:cNvSpPr>
          <p:nvPr/>
        </p:nvSpPr>
        <p:spPr bwMode="auto">
          <a:xfrm>
            <a:off x="2992848" y="1135230"/>
            <a:ext cx="3101821" cy="519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548640" lvl="1" indent="0">
              <a:buNone/>
            </a:pPr>
            <a:r>
              <a:rPr lang="en-US" sz="2400" i="0" kern="0" dirty="0">
                <a:solidFill>
                  <a:srgbClr val="1A8D95"/>
                </a:solidFill>
                <a:latin typeface="Times New Roman" charset="0"/>
                <a:ea typeface="ＭＳ Ｐゴシック" charset="0"/>
              </a:rPr>
              <a:t>Spectrum holes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C2E1F-4582-669F-59CA-9DAA85FAA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Needs for spectrum monitoring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B1FA963-B21A-B9F5-7CB0-203A3111C3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5423" y="1654593"/>
            <a:ext cx="4416506" cy="4421624"/>
          </a:xfrm>
          <a:prstGeom prst="rect">
            <a:avLst/>
          </a:prstGeom>
        </p:spPr>
      </p:pic>
      <p:pic>
        <p:nvPicPr>
          <p:cNvPr id="34" name="Picture 3" descr="soldier_sm">
            <a:extLst>
              <a:ext uri="{FF2B5EF4-FFF2-40B4-BE49-F238E27FC236}">
                <a16:creationId xmlns:a16="http://schemas.microsoft.com/office/drawing/2014/main" id="{BA408B47-57B3-5465-6DC8-1B0774001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95336" y="4131103"/>
            <a:ext cx="2442068" cy="1926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8">
            <a:extLst>
              <a:ext uri="{FF2B5EF4-FFF2-40B4-BE49-F238E27FC236}">
                <a16:creationId xmlns:a16="http://schemas.microsoft.com/office/drawing/2014/main" id="{1FC1583A-1A8F-CDBC-C23E-9639D73B9B0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alphaModFix amt="84000"/>
          </a:blip>
          <a:srcRect/>
          <a:stretch>
            <a:fillRect/>
          </a:stretch>
        </p:blipFill>
        <p:spPr bwMode="auto">
          <a:xfrm>
            <a:off x="3898606" y="4117305"/>
            <a:ext cx="2580959" cy="19376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6383A0E-3DF7-9F8A-B589-DCFED7B76399}"/>
              </a:ext>
            </a:extLst>
          </p:cNvPr>
          <p:cNvSpPr txBox="1">
            <a:spLocks/>
          </p:cNvSpPr>
          <p:nvPr/>
        </p:nvSpPr>
        <p:spPr bwMode="auto">
          <a:xfrm>
            <a:off x="929893" y="6018518"/>
            <a:ext cx="2686429" cy="451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>
            <a:lvl1pPr marL="285747" indent="-285747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0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619119" indent="-23812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952490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333487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1714483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095479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6pPr>
            <a:lvl7pPr marL="2476475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7pPr>
            <a:lvl8pPr marL="2857471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8pPr>
            <a:lvl9pPr marL="3238468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400" i="0" kern="0" dirty="0"/>
              <a:t>tactical networks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E5BC8B7-8FA5-099E-3C8F-C383C55B460A}"/>
              </a:ext>
            </a:extLst>
          </p:cNvPr>
          <p:cNvSpPr txBox="1">
            <a:spLocks/>
          </p:cNvSpPr>
          <p:nvPr/>
        </p:nvSpPr>
        <p:spPr bwMode="auto">
          <a:xfrm>
            <a:off x="3616321" y="6036382"/>
            <a:ext cx="4105903" cy="466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>
            <a:lvl1pPr marL="285747" indent="-285747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0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619119" indent="-23812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952490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333487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1714483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095479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6pPr>
            <a:lvl7pPr marL="2476475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7pPr>
            <a:lvl8pPr marL="2857471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8pPr>
            <a:lvl9pPr marL="3238468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400" i="0" kern="0" dirty="0"/>
              <a:t>passive radio coexistence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6BDEC8C-43B5-40F1-CA26-D1F0ECE9DF6C}"/>
              </a:ext>
            </a:extLst>
          </p:cNvPr>
          <p:cNvSpPr txBox="1">
            <a:spLocks/>
          </p:cNvSpPr>
          <p:nvPr/>
        </p:nvSpPr>
        <p:spPr bwMode="auto">
          <a:xfrm>
            <a:off x="6781425" y="6042720"/>
            <a:ext cx="4588208" cy="4809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>
            <a:lvl1pPr marL="285747" indent="-285747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0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619119" indent="-23812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952490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333487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1714483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095479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6pPr>
            <a:lvl7pPr marL="2476475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7pPr>
            <a:lvl8pPr marL="2857471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8pPr>
            <a:lvl9pPr marL="3238468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400" i="0" kern="0" dirty="0"/>
              <a:t>self-organizing, path planning</a:t>
            </a:r>
          </a:p>
        </p:txBody>
      </p:sp>
      <p:pic>
        <p:nvPicPr>
          <p:cNvPr id="1028" name="Picture 4" descr="Image result for icon of radio telescope">
            <a:extLst>
              <a:ext uri="{FF2B5EF4-FFF2-40B4-BE49-F238E27FC236}">
                <a16:creationId xmlns:a16="http://schemas.microsoft.com/office/drawing/2014/main" id="{B86A56AB-5815-E10D-9451-542CE7280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874" y="5194101"/>
            <a:ext cx="861054" cy="88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718779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13CC4-682E-E10F-31BD-4326AF4AC9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36" name="组合 14">
            <a:extLst>
              <a:ext uri="{FF2B5EF4-FFF2-40B4-BE49-F238E27FC236}">
                <a16:creationId xmlns:a16="http://schemas.microsoft.com/office/drawing/2014/main" id="{3B03D589-D7CB-45BA-0499-D52718101026}"/>
              </a:ext>
            </a:extLst>
          </p:cNvPr>
          <p:cNvGrpSpPr/>
          <p:nvPr/>
        </p:nvGrpSpPr>
        <p:grpSpPr>
          <a:xfrm>
            <a:off x="1170689" y="741054"/>
            <a:ext cx="5784748" cy="2228456"/>
            <a:chOff x="10232500" y="3650246"/>
            <a:chExt cx="2890445" cy="1398834"/>
          </a:xfrm>
        </p:grpSpPr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48ECCE56-4904-DBD0-4E37-F16D783A241B}"/>
                </a:ext>
              </a:extLst>
            </p:cNvPr>
            <p:cNvSpPr/>
            <p:nvPr/>
          </p:nvSpPr>
          <p:spPr bwMode="auto">
            <a:xfrm>
              <a:off x="10232500" y="3650246"/>
              <a:ext cx="2647174" cy="139883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9728" tIns="54864" rIns="109728" bIns="54864" numCol="1" rtlCol="0" anchor="t" anchorCtr="0" compatLnSpc="1">
              <a:prstTxWarp prst="textNoShape">
                <a:avLst/>
              </a:prstTxWarp>
            </a:bodyPr>
            <a:lstStyle/>
            <a:p>
              <a:pPr defTabSz="1097280"/>
              <a:endParaRPr lang="en-US" sz="2160"/>
            </a:p>
          </p:txBody>
        </p:sp>
        <p:sp>
          <p:nvSpPr>
            <p:cNvPr id="38" name="Rectangle 3">
              <a:extLst>
                <a:ext uri="{FF2B5EF4-FFF2-40B4-BE49-F238E27FC236}">
                  <a16:creationId xmlns:a16="http://schemas.microsoft.com/office/drawing/2014/main" id="{B65F5A4D-A021-262C-3F1C-633B3B03C9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19384" y="3947430"/>
              <a:ext cx="2703561" cy="609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0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0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0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 eaLnBrk="1" hangingPunct="1">
                <a:buNone/>
              </a:pPr>
              <a:r>
                <a:rPr lang="en-US" i="0" kern="0" dirty="0">
                  <a:ea typeface="ＭＳ Ｐゴシック" panose="020B0600070205080204" pitchFamily="34" charset="-128"/>
                </a:rPr>
                <a:t>(a) Spectrum occupancy (state detection)</a:t>
              </a:r>
              <a:endParaRPr lang="en-US" kern="0" baseline="-25000" dirty="0">
                <a:ea typeface="ＭＳ Ｐゴシック" panose="020B0600070205080204" pitchFamily="34" charset="-128"/>
              </a:endParaRPr>
            </a:p>
            <a:p>
              <a:pPr algn="ctr" eaLnBrk="1" hangingPunct="1"/>
              <a:endParaRPr lang="en-US" sz="2880" i="0" kern="0" dirty="0">
                <a:ea typeface="ＭＳ Ｐゴシック" panose="020B0600070205080204" pitchFamily="34" charset="-128"/>
              </a:endParaRPr>
            </a:p>
          </p:txBody>
        </p:sp>
        <p:grpSp>
          <p:nvGrpSpPr>
            <p:cNvPr id="39" name="Group 1775">
              <a:extLst>
                <a:ext uri="{FF2B5EF4-FFF2-40B4-BE49-F238E27FC236}">
                  <a16:creationId xmlns:a16="http://schemas.microsoft.com/office/drawing/2014/main" id="{7C8C5FD9-EB23-16BD-5478-180F5E0AB9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316875" y="4223795"/>
              <a:ext cx="2663181" cy="735279"/>
              <a:chOff x="703" y="2381"/>
              <a:chExt cx="3900" cy="411"/>
            </a:xfrm>
          </p:grpSpPr>
          <p:sp>
            <p:nvSpPr>
              <p:cNvPr id="40" name="Line 1545">
                <a:extLst>
                  <a:ext uri="{FF2B5EF4-FFF2-40B4-BE49-F238E27FC236}">
                    <a16:creationId xmlns:a16="http://schemas.microsoft.com/office/drawing/2014/main" id="{84E92C6E-5195-5BA9-75E0-D2B9ACA42B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63" y="2399"/>
                <a:ext cx="3649" cy="1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Line 1547">
                <a:extLst>
                  <a:ext uri="{FF2B5EF4-FFF2-40B4-BE49-F238E27FC236}">
                    <a16:creationId xmlns:a16="http://schemas.microsoft.com/office/drawing/2014/main" id="{4B50F970-F0FA-C2C1-91B0-5582B69B8B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12" y="2400"/>
                <a:ext cx="1" cy="327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Line 1548">
                <a:extLst>
                  <a:ext uri="{FF2B5EF4-FFF2-40B4-BE49-F238E27FC236}">
                    <a16:creationId xmlns:a16="http://schemas.microsoft.com/office/drawing/2014/main" id="{40180647-B484-3A28-9AD7-A95DE9F019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63" y="2399"/>
                <a:ext cx="1" cy="327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Line 1549">
                <a:extLst>
                  <a:ext uri="{FF2B5EF4-FFF2-40B4-BE49-F238E27FC236}">
                    <a16:creationId xmlns:a16="http://schemas.microsoft.com/office/drawing/2014/main" id="{E6B9BCB3-BEDB-523A-A8A1-427F90030E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63" y="2726"/>
                <a:ext cx="3649" cy="1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Line 1550">
                <a:extLst>
                  <a:ext uri="{FF2B5EF4-FFF2-40B4-BE49-F238E27FC236}">
                    <a16:creationId xmlns:a16="http://schemas.microsoft.com/office/drawing/2014/main" id="{6359FFEF-BF4E-168B-BBB2-83E646FF96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63" y="2399"/>
                <a:ext cx="1" cy="327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" name="Line 1551">
                <a:extLst>
                  <a:ext uri="{FF2B5EF4-FFF2-40B4-BE49-F238E27FC236}">
                    <a16:creationId xmlns:a16="http://schemas.microsoft.com/office/drawing/2014/main" id="{B05832C9-C6CF-2FC6-3154-B8FFDDA79B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63" y="2706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Line 1552">
                <a:extLst>
                  <a:ext uri="{FF2B5EF4-FFF2-40B4-BE49-F238E27FC236}">
                    <a16:creationId xmlns:a16="http://schemas.microsoft.com/office/drawing/2014/main" id="{21218DF5-3647-2544-BC27-8E4CA05799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63" y="2400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7" name="Freeform 1553">
                <a:extLst>
                  <a:ext uri="{FF2B5EF4-FFF2-40B4-BE49-F238E27FC236}">
                    <a16:creationId xmlns:a16="http://schemas.microsoft.com/office/drawing/2014/main" id="{F698B56C-3946-C944-21C2-60C39E23D0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33" y="2752"/>
                <a:ext cx="57" cy="40"/>
              </a:xfrm>
              <a:custGeom>
                <a:avLst/>
                <a:gdLst>
                  <a:gd name="T0" fmla="*/ 0 w 57"/>
                  <a:gd name="T1" fmla="*/ 19 h 40"/>
                  <a:gd name="T2" fmla="*/ 3 w 57"/>
                  <a:gd name="T3" fmla="*/ 13 h 40"/>
                  <a:gd name="T4" fmla="*/ 5 w 57"/>
                  <a:gd name="T5" fmla="*/ 8 h 40"/>
                  <a:gd name="T6" fmla="*/ 8 w 57"/>
                  <a:gd name="T7" fmla="*/ 4 h 40"/>
                  <a:gd name="T8" fmla="*/ 12 w 57"/>
                  <a:gd name="T9" fmla="*/ 2 h 40"/>
                  <a:gd name="T10" fmla="*/ 20 w 57"/>
                  <a:gd name="T11" fmla="*/ 0 h 40"/>
                  <a:gd name="T12" fmla="*/ 30 w 57"/>
                  <a:gd name="T13" fmla="*/ 0 h 40"/>
                  <a:gd name="T14" fmla="*/ 35 w 57"/>
                  <a:gd name="T15" fmla="*/ 0 h 40"/>
                  <a:gd name="T16" fmla="*/ 42 w 57"/>
                  <a:gd name="T17" fmla="*/ 1 h 40"/>
                  <a:gd name="T18" fmla="*/ 47 w 57"/>
                  <a:gd name="T19" fmla="*/ 2 h 40"/>
                  <a:gd name="T20" fmla="*/ 49 w 57"/>
                  <a:gd name="T21" fmla="*/ 4 h 40"/>
                  <a:gd name="T22" fmla="*/ 52 w 57"/>
                  <a:gd name="T23" fmla="*/ 6 h 40"/>
                  <a:gd name="T24" fmla="*/ 54 w 57"/>
                  <a:gd name="T25" fmla="*/ 10 h 40"/>
                  <a:gd name="T26" fmla="*/ 57 w 57"/>
                  <a:gd name="T27" fmla="*/ 15 h 40"/>
                  <a:gd name="T28" fmla="*/ 57 w 57"/>
                  <a:gd name="T29" fmla="*/ 19 h 40"/>
                  <a:gd name="T30" fmla="*/ 57 w 57"/>
                  <a:gd name="T31" fmla="*/ 26 h 40"/>
                  <a:gd name="T32" fmla="*/ 54 w 57"/>
                  <a:gd name="T33" fmla="*/ 31 h 40"/>
                  <a:gd name="T34" fmla="*/ 49 w 57"/>
                  <a:gd name="T35" fmla="*/ 35 h 40"/>
                  <a:gd name="T36" fmla="*/ 44 w 57"/>
                  <a:gd name="T37" fmla="*/ 38 h 40"/>
                  <a:gd name="T38" fmla="*/ 37 w 57"/>
                  <a:gd name="T39" fmla="*/ 39 h 40"/>
                  <a:gd name="T40" fmla="*/ 30 w 57"/>
                  <a:gd name="T41" fmla="*/ 40 h 40"/>
                  <a:gd name="T42" fmla="*/ 20 w 57"/>
                  <a:gd name="T43" fmla="*/ 39 h 40"/>
                  <a:gd name="T44" fmla="*/ 15 w 57"/>
                  <a:gd name="T45" fmla="*/ 38 h 40"/>
                  <a:gd name="T46" fmla="*/ 10 w 57"/>
                  <a:gd name="T47" fmla="*/ 36 h 40"/>
                  <a:gd name="T48" fmla="*/ 5 w 57"/>
                  <a:gd name="T49" fmla="*/ 32 h 40"/>
                  <a:gd name="T50" fmla="*/ 3 w 57"/>
                  <a:gd name="T51" fmla="*/ 26 h 40"/>
                  <a:gd name="T52" fmla="*/ 0 w 57"/>
                  <a:gd name="T53" fmla="*/ 19 h 40"/>
                  <a:gd name="T54" fmla="*/ 12 w 57"/>
                  <a:gd name="T55" fmla="*/ 19 h 40"/>
                  <a:gd name="T56" fmla="*/ 12 w 57"/>
                  <a:gd name="T57" fmla="*/ 25 h 40"/>
                  <a:gd name="T58" fmla="*/ 15 w 57"/>
                  <a:gd name="T59" fmla="*/ 30 h 40"/>
                  <a:gd name="T60" fmla="*/ 17 w 57"/>
                  <a:gd name="T61" fmla="*/ 32 h 40"/>
                  <a:gd name="T62" fmla="*/ 22 w 57"/>
                  <a:gd name="T63" fmla="*/ 34 h 40"/>
                  <a:gd name="T64" fmla="*/ 30 w 57"/>
                  <a:gd name="T65" fmla="*/ 35 h 40"/>
                  <a:gd name="T66" fmla="*/ 35 w 57"/>
                  <a:gd name="T67" fmla="*/ 34 h 40"/>
                  <a:gd name="T68" fmla="*/ 39 w 57"/>
                  <a:gd name="T69" fmla="*/ 32 h 40"/>
                  <a:gd name="T70" fmla="*/ 42 w 57"/>
                  <a:gd name="T71" fmla="*/ 30 h 40"/>
                  <a:gd name="T72" fmla="*/ 44 w 57"/>
                  <a:gd name="T73" fmla="*/ 25 h 40"/>
                  <a:gd name="T74" fmla="*/ 44 w 57"/>
                  <a:gd name="T75" fmla="*/ 19 h 40"/>
                  <a:gd name="T76" fmla="*/ 44 w 57"/>
                  <a:gd name="T77" fmla="*/ 15 h 40"/>
                  <a:gd name="T78" fmla="*/ 42 w 57"/>
                  <a:gd name="T79" fmla="*/ 10 h 40"/>
                  <a:gd name="T80" fmla="*/ 39 w 57"/>
                  <a:gd name="T81" fmla="*/ 8 h 40"/>
                  <a:gd name="T82" fmla="*/ 35 w 57"/>
                  <a:gd name="T83" fmla="*/ 5 h 40"/>
                  <a:gd name="T84" fmla="*/ 30 w 57"/>
                  <a:gd name="T85" fmla="*/ 4 h 40"/>
                  <a:gd name="T86" fmla="*/ 22 w 57"/>
                  <a:gd name="T87" fmla="*/ 4 h 40"/>
                  <a:gd name="T88" fmla="*/ 17 w 57"/>
                  <a:gd name="T89" fmla="*/ 6 h 40"/>
                  <a:gd name="T90" fmla="*/ 15 w 57"/>
                  <a:gd name="T91" fmla="*/ 10 h 40"/>
                  <a:gd name="T92" fmla="*/ 12 w 57"/>
                  <a:gd name="T93" fmla="*/ 13 h 40"/>
                  <a:gd name="T94" fmla="*/ 12 w 57"/>
                  <a:gd name="T95" fmla="*/ 19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7"/>
                  <a:gd name="T145" fmla="*/ 0 h 40"/>
                  <a:gd name="T146" fmla="*/ 57 w 57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7" h="40">
                    <a:moveTo>
                      <a:pt x="0" y="19"/>
                    </a:moveTo>
                    <a:lnTo>
                      <a:pt x="3" y="13"/>
                    </a:lnTo>
                    <a:lnTo>
                      <a:pt x="5" y="8"/>
                    </a:lnTo>
                    <a:lnTo>
                      <a:pt x="8" y="4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30" y="0"/>
                    </a:lnTo>
                    <a:lnTo>
                      <a:pt x="35" y="0"/>
                    </a:lnTo>
                    <a:lnTo>
                      <a:pt x="42" y="1"/>
                    </a:lnTo>
                    <a:lnTo>
                      <a:pt x="47" y="2"/>
                    </a:lnTo>
                    <a:lnTo>
                      <a:pt x="49" y="4"/>
                    </a:lnTo>
                    <a:lnTo>
                      <a:pt x="52" y="6"/>
                    </a:lnTo>
                    <a:lnTo>
                      <a:pt x="54" y="10"/>
                    </a:lnTo>
                    <a:lnTo>
                      <a:pt x="57" y="15"/>
                    </a:lnTo>
                    <a:lnTo>
                      <a:pt x="57" y="19"/>
                    </a:lnTo>
                    <a:lnTo>
                      <a:pt x="57" y="26"/>
                    </a:lnTo>
                    <a:lnTo>
                      <a:pt x="54" y="31"/>
                    </a:lnTo>
                    <a:lnTo>
                      <a:pt x="49" y="35"/>
                    </a:lnTo>
                    <a:lnTo>
                      <a:pt x="44" y="38"/>
                    </a:lnTo>
                    <a:lnTo>
                      <a:pt x="37" y="39"/>
                    </a:lnTo>
                    <a:lnTo>
                      <a:pt x="30" y="40"/>
                    </a:lnTo>
                    <a:lnTo>
                      <a:pt x="20" y="39"/>
                    </a:lnTo>
                    <a:lnTo>
                      <a:pt x="15" y="38"/>
                    </a:lnTo>
                    <a:lnTo>
                      <a:pt x="10" y="36"/>
                    </a:lnTo>
                    <a:lnTo>
                      <a:pt x="5" y="32"/>
                    </a:lnTo>
                    <a:lnTo>
                      <a:pt x="3" y="26"/>
                    </a:lnTo>
                    <a:lnTo>
                      <a:pt x="0" y="19"/>
                    </a:lnTo>
                    <a:close/>
                    <a:moveTo>
                      <a:pt x="12" y="19"/>
                    </a:moveTo>
                    <a:lnTo>
                      <a:pt x="12" y="25"/>
                    </a:lnTo>
                    <a:lnTo>
                      <a:pt x="15" y="30"/>
                    </a:lnTo>
                    <a:lnTo>
                      <a:pt x="17" y="32"/>
                    </a:lnTo>
                    <a:lnTo>
                      <a:pt x="22" y="34"/>
                    </a:lnTo>
                    <a:lnTo>
                      <a:pt x="30" y="35"/>
                    </a:lnTo>
                    <a:lnTo>
                      <a:pt x="35" y="34"/>
                    </a:lnTo>
                    <a:lnTo>
                      <a:pt x="39" y="32"/>
                    </a:lnTo>
                    <a:lnTo>
                      <a:pt x="42" y="30"/>
                    </a:lnTo>
                    <a:lnTo>
                      <a:pt x="44" y="25"/>
                    </a:lnTo>
                    <a:lnTo>
                      <a:pt x="44" y="19"/>
                    </a:lnTo>
                    <a:lnTo>
                      <a:pt x="44" y="15"/>
                    </a:lnTo>
                    <a:lnTo>
                      <a:pt x="42" y="10"/>
                    </a:lnTo>
                    <a:lnTo>
                      <a:pt x="39" y="8"/>
                    </a:lnTo>
                    <a:lnTo>
                      <a:pt x="35" y="5"/>
                    </a:lnTo>
                    <a:lnTo>
                      <a:pt x="30" y="4"/>
                    </a:lnTo>
                    <a:lnTo>
                      <a:pt x="22" y="4"/>
                    </a:lnTo>
                    <a:lnTo>
                      <a:pt x="17" y="6"/>
                    </a:lnTo>
                    <a:lnTo>
                      <a:pt x="15" y="10"/>
                    </a:lnTo>
                    <a:lnTo>
                      <a:pt x="12" y="13"/>
                    </a:lnTo>
                    <a:lnTo>
                      <a:pt x="12" y="1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" name="Line 1554">
                <a:extLst>
                  <a:ext uri="{FF2B5EF4-FFF2-40B4-BE49-F238E27FC236}">
                    <a16:creationId xmlns:a16="http://schemas.microsoft.com/office/drawing/2014/main" id="{D24806F7-DBA1-187F-5E83-0B2A318E44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1" y="2706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" name="Line 1555">
                <a:extLst>
                  <a:ext uri="{FF2B5EF4-FFF2-40B4-BE49-F238E27FC236}">
                    <a16:creationId xmlns:a16="http://schemas.microsoft.com/office/drawing/2014/main" id="{D01AE2D5-6572-33C7-3FFA-4BE3A97FD1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91" y="2400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" name="Freeform 1556">
                <a:extLst>
                  <a:ext uri="{FF2B5EF4-FFF2-40B4-BE49-F238E27FC236}">
                    <a16:creationId xmlns:a16="http://schemas.microsoft.com/office/drawing/2014/main" id="{B308A1CD-AD19-F9A3-E82E-5A5116A543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0" y="2752"/>
                <a:ext cx="54" cy="39"/>
              </a:xfrm>
              <a:custGeom>
                <a:avLst/>
                <a:gdLst>
                  <a:gd name="T0" fmla="*/ 54 w 54"/>
                  <a:gd name="T1" fmla="*/ 34 h 39"/>
                  <a:gd name="T2" fmla="*/ 54 w 54"/>
                  <a:gd name="T3" fmla="*/ 39 h 39"/>
                  <a:gd name="T4" fmla="*/ 0 w 54"/>
                  <a:gd name="T5" fmla="*/ 39 h 39"/>
                  <a:gd name="T6" fmla="*/ 0 w 54"/>
                  <a:gd name="T7" fmla="*/ 38 h 39"/>
                  <a:gd name="T8" fmla="*/ 0 w 54"/>
                  <a:gd name="T9" fmla="*/ 35 h 39"/>
                  <a:gd name="T10" fmla="*/ 2 w 54"/>
                  <a:gd name="T11" fmla="*/ 33 h 39"/>
                  <a:gd name="T12" fmla="*/ 7 w 54"/>
                  <a:gd name="T13" fmla="*/ 31 h 39"/>
                  <a:gd name="T14" fmla="*/ 12 w 54"/>
                  <a:gd name="T15" fmla="*/ 27 h 39"/>
                  <a:gd name="T16" fmla="*/ 19 w 54"/>
                  <a:gd name="T17" fmla="*/ 24 h 39"/>
                  <a:gd name="T18" fmla="*/ 27 w 54"/>
                  <a:gd name="T19" fmla="*/ 21 h 39"/>
                  <a:gd name="T20" fmla="*/ 34 w 54"/>
                  <a:gd name="T21" fmla="*/ 18 h 39"/>
                  <a:gd name="T22" fmla="*/ 39 w 54"/>
                  <a:gd name="T23" fmla="*/ 16 h 39"/>
                  <a:gd name="T24" fmla="*/ 42 w 54"/>
                  <a:gd name="T25" fmla="*/ 13 h 39"/>
                  <a:gd name="T26" fmla="*/ 42 w 54"/>
                  <a:gd name="T27" fmla="*/ 10 h 39"/>
                  <a:gd name="T28" fmla="*/ 42 w 54"/>
                  <a:gd name="T29" fmla="*/ 8 h 39"/>
                  <a:gd name="T30" fmla="*/ 39 w 54"/>
                  <a:gd name="T31" fmla="*/ 5 h 39"/>
                  <a:gd name="T32" fmla="*/ 34 w 54"/>
                  <a:gd name="T33" fmla="*/ 4 h 39"/>
                  <a:gd name="T34" fmla="*/ 27 w 54"/>
                  <a:gd name="T35" fmla="*/ 4 h 39"/>
                  <a:gd name="T36" fmla="*/ 22 w 54"/>
                  <a:gd name="T37" fmla="*/ 4 h 39"/>
                  <a:gd name="T38" fmla="*/ 17 w 54"/>
                  <a:gd name="T39" fmla="*/ 5 h 39"/>
                  <a:gd name="T40" fmla="*/ 12 w 54"/>
                  <a:gd name="T41" fmla="*/ 8 h 39"/>
                  <a:gd name="T42" fmla="*/ 12 w 54"/>
                  <a:gd name="T43" fmla="*/ 11 h 39"/>
                  <a:gd name="T44" fmla="*/ 0 w 54"/>
                  <a:gd name="T45" fmla="*/ 10 h 39"/>
                  <a:gd name="T46" fmla="*/ 2 w 54"/>
                  <a:gd name="T47" fmla="*/ 6 h 39"/>
                  <a:gd name="T48" fmla="*/ 5 w 54"/>
                  <a:gd name="T49" fmla="*/ 4 h 39"/>
                  <a:gd name="T50" fmla="*/ 10 w 54"/>
                  <a:gd name="T51" fmla="*/ 2 h 39"/>
                  <a:gd name="T52" fmla="*/ 15 w 54"/>
                  <a:gd name="T53" fmla="*/ 1 h 39"/>
                  <a:gd name="T54" fmla="*/ 19 w 54"/>
                  <a:gd name="T55" fmla="*/ 0 h 39"/>
                  <a:gd name="T56" fmla="*/ 27 w 54"/>
                  <a:gd name="T57" fmla="*/ 0 h 39"/>
                  <a:gd name="T58" fmla="*/ 34 w 54"/>
                  <a:gd name="T59" fmla="*/ 0 h 39"/>
                  <a:gd name="T60" fmla="*/ 42 w 54"/>
                  <a:gd name="T61" fmla="*/ 1 h 39"/>
                  <a:gd name="T62" fmla="*/ 46 w 54"/>
                  <a:gd name="T63" fmla="*/ 3 h 39"/>
                  <a:gd name="T64" fmla="*/ 51 w 54"/>
                  <a:gd name="T65" fmla="*/ 5 h 39"/>
                  <a:gd name="T66" fmla="*/ 54 w 54"/>
                  <a:gd name="T67" fmla="*/ 8 h 39"/>
                  <a:gd name="T68" fmla="*/ 54 w 54"/>
                  <a:gd name="T69" fmla="*/ 10 h 39"/>
                  <a:gd name="T70" fmla="*/ 54 w 54"/>
                  <a:gd name="T71" fmla="*/ 12 h 39"/>
                  <a:gd name="T72" fmla="*/ 51 w 54"/>
                  <a:gd name="T73" fmla="*/ 15 h 39"/>
                  <a:gd name="T74" fmla="*/ 49 w 54"/>
                  <a:gd name="T75" fmla="*/ 17 h 39"/>
                  <a:gd name="T76" fmla="*/ 46 w 54"/>
                  <a:gd name="T77" fmla="*/ 20 h 39"/>
                  <a:gd name="T78" fmla="*/ 42 w 54"/>
                  <a:gd name="T79" fmla="*/ 21 h 39"/>
                  <a:gd name="T80" fmla="*/ 37 w 54"/>
                  <a:gd name="T81" fmla="*/ 24 h 39"/>
                  <a:gd name="T82" fmla="*/ 29 w 54"/>
                  <a:gd name="T83" fmla="*/ 26 h 39"/>
                  <a:gd name="T84" fmla="*/ 24 w 54"/>
                  <a:gd name="T85" fmla="*/ 28 h 39"/>
                  <a:gd name="T86" fmla="*/ 22 w 54"/>
                  <a:gd name="T87" fmla="*/ 31 h 39"/>
                  <a:gd name="T88" fmla="*/ 17 w 54"/>
                  <a:gd name="T89" fmla="*/ 32 h 39"/>
                  <a:gd name="T90" fmla="*/ 15 w 54"/>
                  <a:gd name="T91" fmla="*/ 33 h 39"/>
                  <a:gd name="T92" fmla="*/ 15 w 54"/>
                  <a:gd name="T93" fmla="*/ 34 h 39"/>
                  <a:gd name="T94" fmla="*/ 54 w 54"/>
                  <a:gd name="T95" fmla="*/ 34 h 39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4"/>
                  <a:gd name="T145" fmla="*/ 0 h 39"/>
                  <a:gd name="T146" fmla="*/ 54 w 54"/>
                  <a:gd name="T147" fmla="*/ 39 h 39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4" h="39">
                    <a:moveTo>
                      <a:pt x="54" y="34"/>
                    </a:moveTo>
                    <a:lnTo>
                      <a:pt x="54" y="39"/>
                    </a:lnTo>
                    <a:lnTo>
                      <a:pt x="0" y="39"/>
                    </a:lnTo>
                    <a:lnTo>
                      <a:pt x="0" y="38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7" y="31"/>
                    </a:lnTo>
                    <a:lnTo>
                      <a:pt x="12" y="27"/>
                    </a:lnTo>
                    <a:lnTo>
                      <a:pt x="19" y="24"/>
                    </a:lnTo>
                    <a:lnTo>
                      <a:pt x="27" y="21"/>
                    </a:lnTo>
                    <a:lnTo>
                      <a:pt x="34" y="18"/>
                    </a:lnTo>
                    <a:lnTo>
                      <a:pt x="39" y="16"/>
                    </a:lnTo>
                    <a:lnTo>
                      <a:pt x="42" y="13"/>
                    </a:lnTo>
                    <a:lnTo>
                      <a:pt x="42" y="10"/>
                    </a:lnTo>
                    <a:lnTo>
                      <a:pt x="42" y="8"/>
                    </a:lnTo>
                    <a:lnTo>
                      <a:pt x="39" y="5"/>
                    </a:lnTo>
                    <a:lnTo>
                      <a:pt x="34" y="4"/>
                    </a:lnTo>
                    <a:lnTo>
                      <a:pt x="27" y="4"/>
                    </a:lnTo>
                    <a:lnTo>
                      <a:pt x="22" y="4"/>
                    </a:lnTo>
                    <a:lnTo>
                      <a:pt x="17" y="5"/>
                    </a:lnTo>
                    <a:lnTo>
                      <a:pt x="12" y="8"/>
                    </a:lnTo>
                    <a:lnTo>
                      <a:pt x="12" y="11"/>
                    </a:lnTo>
                    <a:lnTo>
                      <a:pt x="0" y="10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10" y="2"/>
                    </a:lnTo>
                    <a:lnTo>
                      <a:pt x="15" y="1"/>
                    </a:lnTo>
                    <a:lnTo>
                      <a:pt x="19" y="0"/>
                    </a:lnTo>
                    <a:lnTo>
                      <a:pt x="27" y="0"/>
                    </a:lnTo>
                    <a:lnTo>
                      <a:pt x="34" y="0"/>
                    </a:lnTo>
                    <a:lnTo>
                      <a:pt x="42" y="1"/>
                    </a:lnTo>
                    <a:lnTo>
                      <a:pt x="46" y="3"/>
                    </a:lnTo>
                    <a:lnTo>
                      <a:pt x="51" y="5"/>
                    </a:lnTo>
                    <a:lnTo>
                      <a:pt x="54" y="8"/>
                    </a:lnTo>
                    <a:lnTo>
                      <a:pt x="54" y="10"/>
                    </a:lnTo>
                    <a:lnTo>
                      <a:pt x="54" y="12"/>
                    </a:lnTo>
                    <a:lnTo>
                      <a:pt x="51" y="15"/>
                    </a:lnTo>
                    <a:lnTo>
                      <a:pt x="49" y="17"/>
                    </a:lnTo>
                    <a:lnTo>
                      <a:pt x="46" y="20"/>
                    </a:lnTo>
                    <a:lnTo>
                      <a:pt x="42" y="21"/>
                    </a:lnTo>
                    <a:lnTo>
                      <a:pt x="37" y="24"/>
                    </a:lnTo>
                    <a:lnTo>
                      <a:pt x="29" y="26"/>
                    </a:lnTo>
                    <a:lnTo>
                      <a:pt x="24" y="28"/>
                    </a:lnTo>
                    <a:lnTo>
                      <a:pt x="22" y="31"/>
                    </a:lnTo>
                    <a:lnTo>
                      <a:pt x="17" y="32"/>
                    </a:lnTo>
                    <a:lnTo>
                      <a:pt x="15" y="33"/>
                    </a:lnTo>
                    <a:lnTo>
                      <a:pt x="15" y="34"/>
                    </a:lnTo>
                    <a:lnTo>
                      <a:pt x="54" y="34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" name="Freeform 1557">
                <a:extLst>
                  <a:ext uri="{FF2B5EF4-FFF2-40B4-BE49-F238E27FC236}">
                    <a16:creationId xmlns:a16="http://schemas.microsoft.com/office/drawing/2014/main" id="{019EE7F3-41AE-34C5-C035-4DCEC6B989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96" y="2752"/>
                <a:ext cx="54" cy="40"/>
              </a:xfrm>
              <a:custGeom>
                <a:avLst/>
                <a:gdLst>
                  <a:gd name="T0" fmla="*/ 0 w 54"/>
                  <a:gd name="T1" fmla="*/ 19 h 40"/>
                  <a:gd name="T2" fmla="*/ 0 w 54"/>
                  <a:gd name="T3" fmla="*/ 13 h 40"/>
                  <a:gd name="T4" fmla="*/ 3 w 54"/>
                  <a:gd name="T5" fmla="*/ 8 h 40"/>
                  <a:gd name="T6" fmla="*/ 7 w 54"/>
                  <a:gd name="T7" fmla="*/ 4 h 40"/>
                  <a:gd name="T8" fmla="*/ 12 w 54"/>
                  <a:gd name="T9" fmla="*/ 2 h 40"/>
                  <a:gd name="T10" fmla="*/ 20 w 54"/>
                  <a:gd name="T11" fmla="*/ 0 h 40"/>
                  <a:gd name="T12" fmla="*/ 27 w 54"/>
                  <a:gd name="T13" fmla="*/ 0 h 40"/>
                  <a:gd name="T14" fmla="*/ 34 w 54"/>
                  <a:gd name="T15" fmla="*/ 0 h 40"/>
                  <a:gd name="T16" fmla="*/ 39 w 54"/>
                  <a:gd name="T17" fmla="*/ 1 h 40"/>
                  <a:gd name="T18" fmla="*/ 44 w 54"/>
                  <a:gd name="T19" fmla="*/ 2 h 40"/>
                  <a:gd name="T20" fmla="*/ 49 w 54"/>
                  <a:gd name="T21" fmla="*/ 4 h 40"/>
                  <a:gd name="T22" fmla="*/ 52 w 54"/>
                  <a:gd name="T23" fmla="*/ 6 h 40"/>
                  <a:gd name="T24" fmla="*/ 54 w 54"/>
                  <a:gd name="T25" fmla="*/ 10 h 40"/>
                  <a:gd name="T26" fmla="*/ 54 w 54"/>
                  <a:gd name="T27" fmla="*/ 15 h 40"/>
                  <a:gd name="T28" fmla="*/ 54 w 54"/>
                  <a:gd name="T29" fmla="*/ 19 h 40"/>
                  <a:gd name="T30" fmla="*/ 54 w 54"/>
                  <a:gd name="T31" fmla="*/ 26 h 40"/>
                  <a:gd name="T32" fmla="*/ 52 w 54"/>
                  <a:gd name="T33" fmla="*/ 31 h 40"/>
                  <a:gd name="T34" fmla="*/ 49 w 54"/>
                  <a:gd name="T35" fmla="*/ 35 h 40"/>
                  <a:gd name="T36" fmla="*/ 42 w 54"/>
                  <a:gd name="T37" fmla="*/ 38 h 40"/>
                  <a:gd name="T38" fmla="*/ 37 w 54"/>
                  <a:gd name="T39" fmla="*/ 39 h 40"/>
                  <a:gd name="T40" fmla="*/ 27 w 54"/>
                  <a:gd name="T41" fmla="*/ 40 h 40"/>
                  <a:gd name="T42" fmla="*/ 20 w 54"/>
                  <a:gd name="T43" fmla="*/ 39 h 40"/>
                  <a:gd name="T44" fmla="*/ 12 w 54"/>
                  <a:gd name="T45" fmla="*/ 38 h 40"/>
                  <a:gd name="T46" fmla="*/ 7 w 54"/>
                  <a:gd name="T47" fmla="*/ 36 h 40"/>
                  <a:gd name="T48" fmla="*/ 3 w 54"/>
                  <a:gd name="T49" fmla="*/ 32 h 40"/>
                  <a:gd name="T50" fmla="*/ 0 w 54"/>
                  <a:gd name="T51" fmla="*/ 26 h 40"/>
                  <a:gd name="T52" fmla="*/ 0 w 54"/>
                  <a:gd name="T53" fmla="*/ 19 h 40"/>
                  <a:gd name="T54" fmla="*/ 10 w 54"/>
                  <a:gd name="T55" fmla="*/ 19 h 40"/>
                  <a:gd name="T56" fmla="*/ 12 w 54"/>
                  <a:gd name="T57" fmla="*/ 25 h 40"/>
                  <a:gd name="T58" fmla="*/ 12 w 54"/>
                  <a:gd name="T59" fmla="*/ 30 h 40"/>
                  <a:gd name="T60" fmla="*/ 15 w 54"/>
                  <a:gd name="T61" fmla="*/ 32 h 40"/>
                  <a:gd name="T62" fmla="*/ 20 w 54"/>
                  <a:gd name="T63" fmla="*/ 34 h 40"/>
                  <a:gd name="T64" fmla="*/ 27 w 54"/>
                  <a:gd name="T65" fmla="*/ 35 h 40"/>
                  <a:gd name="T66" fmla="*/ 34 w 54"/>
                  <a:gd name="T67" fmla="*/ 34 h 40"/>
                  <a:gd name="T68" fmla="*/ 39 w 54"/>
                  <a:gd name="T69" fmla="*/ 32 h 40"/>
                  <a:gd name="T70" fmla="*/ 42 w 54"/>
                  <a:gd name="T71" fmla="*/ 30 h 40"/>
                  <a:gd name="T72" fmla="*/ 44 w 54"/>
                  <a:gd name="T73" fmla="*/ 25 h 40"/>
                  <a:gd name="T74" fmla="*/ 44 w 54"/>
                  <a:gd name="T75" fmla="*/ 19 h 40"/>
                  <a:gd name="T76" fmla="*/ 44 w 54"/>
                  <a:gd name="T77" fmla="*/ 15 h 40"/>
                  <a:gd name="T78" fmla="*/ 42 w 54"/>
                  <a:gd name="T79" fmla="*/ 10 h 40"/>
                  <a:gd name="T80" fmla="*/ 39 w 54"/>
                  <a:gd name="T81" fmla="*/ 8 h 40"/>
                  <a:gd name="T82" fmla="*/ 34 w 54"/>
                  <a:gd name="T83" fmla="*/ 5 h 40"/>
                  <a:gd name="T84" fmla="*/ 27 w 54"/>
                  <a:gd name="T85" fmla="*/ 4 h 40"/>
                  <a:gd name="T86" fmla="*/ 20 w 54"/>
                  <a:gd name="T87" fmla="*/ 4 h 40"/>
                  <a:gd name="T88" fmla="*/ 15 w 54"/>
                  <a:gd name="T89" fmla="*/ 6 h 40"/>
                  <a:gd name="T90" fmla="*/ 12 w 54"/>
                  <a:gd name="T91" fmla="*/ 10 h 40"/>
                  <a:gd name="T92" fmla="*/ 12 w 54"/>
                  <a:gd name="T93" fmla="*/ 13 h 40"/>
                  <a:gd name="T94" fmla="*/ 10 w 54"/>
                  <a:gd name="T95" fmla="*/ 19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4"/>
                  <a:gd name="T145" fmla="*/ 0 h 40"/>
                  <a:gd name="T146" fmla="*/ 54 w 54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4" h="40">
                    <a:moveTo>
                      <a:pt x="0" y="19"/>
                    </a:moveTo>
                    <a:lnTo>
                      <a:pt x="0" y="13"/>
                    </a:lnTo>
                    <a:lnTo>
                      <a:pt x="3" y="8"/>
                    </a:lnTo>
                    <a:lnTo>
                      <a:pt x="7" y="4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7" y="0"/>
                    </a:lnTo>
                    <a:lnTo>
                      <a:pt x="34" y="0"/>
                    </a:lnTo>
                    <a:lnTo>
                      <a:pt x="39" y="1"/>
                    </a:lnTo>
                    <a:lnTo>
                      <a:pt x="44" y="2"/>
                    </a:lnTo>
                    <a:lnTo>
                      <a:pt x="49" y="4"/>
                    </a:lnTo>
                    <a:lnTo>
                      <a:pt x="52" y="6"/>
                    </a:lnTo>
                    <a:lnTo>
                      <a:pt x="54" y="10"/>
                    </a:lnTo>
                    <a:lnTo>
                      <a:pt x="54" y="15"/>
                    </a:lnTo>
                    <a:lnTo>
                      <a:pt x="54" y="19"/>
                    </a:lnTo>
                    <a:lnTo>
                      <a:pt x="54" y="26"/>
                    </a:lnTo>
                    <a:lnTo>
                      <a:pt x="52" y="31"/>
                    </a:lnTo>
                    <a:lnTo>
                      <a:pt x="49" y="35"/>
                    </a:lnTo>
                    <a:lnTo>
                      <a:pt x="42" y="38"/>
                    </a:lnTo>
                    <a:lnTo>
                      <a:pt x="37" y="39"/>
                    </a:lnTo>
                    <a:lnTo>
                      <a:pt x="27" y="40"/>
                    </a:lnTo>
                    <a:lnTo>
                      <a:pt x="20" y="39"/>
                    </a:lnTo>
                    <a:lnTo>
                      <a:pt x="12" y="38"/>
                    </a:lnTo>
                    <a:lnTo>
                      <a:pt x="7" y="36"/>
                    </a:lnTo>
                    <a:lnTo>
                      <a:pt x="3" y="32"/>
                    </a:lnTo>
                    <a:lnTo>
                      <a:pt x="0" y="26"/>
                    </a:lnTo>
                    <a:lnTo>
                      <a:pt x="0" y="19"/>
                    </a:lnTo>
                    <a:close/>
                    <a:moveTo>
                      <a:pt x="10" y="19"/>
                    </a:moveTo>
                    <a:lnTo>
                      <a:pt x="12" y="25"/>
                    </a:lnTo>
                    <a:lnTo>
                      <a:pt x="12" y="30"/>
                    </a:lnTo>
                    <a:lnTo>
                      <a:pt x="15" y="32"/>
                    </a:lnTo>
                    <a:lnTo>
                      <a:pt x="20" y="34"/>
                    </a:lnTo>
                    <a:lnTo>
                      <a:pt x="27" y="35"/>
                    </a:lnTo>
                    <a:lnTo>
                      <a:pt x="34" y="34"/>
                    </a:lnTo>
                    <a:lnTo>
                      <a:pt x="39" y="32"/>
                    </a:lnTo>
                    <a:lnTo>
                      <a:pt x="42" y="30"/>
                    </a:lnTo>
                    <a:lnTo>
                      <a:pt x="44" y="25"/>
                    </a:lnTo>
                    <a:lnTo>
                      <a:pt x="44" y="19"/>
                    </a:lnTo>
                    <a:lnTo>
                      <a:pt x="44" y="15"/>
                    </a:lnTo>
                    <a:lnTo>
                      <a:pt x="42" y="10"/>
                    </a:lnTo>
                    <a:lnTo>
                      <a:pt x="39" y="8"/>
                    </a:lnTo>
                    <a:lnTo>
                      <a:pt x="34" y="5"/>
                    </a:lnTo>
                    <a:lnTo>
                      <a:pt x="27" y="4"/>
                    </a:lnTo>
                    <a:lnTo>
                      <a:pt x="20" y="4"/>
                    </a:lnTo>
                    <a:lnTo>
                      <a:pt x="15" y="6"/>
                    </a:lnTo>
                    <a:lnTo>
                      <a:pt x="12" y="10"/>
                    </a:lnTo>
                    <a:lnTo>
                      <a:pt x="12" y="13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" name="Line 1558">
                <a:extLst>
                  <a:ext uri="{FF2B5EF4-FFF2-40B4-BE49-F238E27FC236}">
                    <a16:creationId xmlns:a16="http://schemas.microsoft.com/office/drawing/2014/main" id="{F2452E48-3642-6D02-6758-7195919E55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2" y="2706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" name="Line 1559">
                <a:extLst>
                  <a:ext uri="{FF2B5EF4-FFF2-40B4-BE49-F238E27FC236}">
                    <a16:creationId xmlns:a16="http://schemas.microsoft.com/office/drawing/2014/main" id="{CC51E012-1150-949F-B2C3-5F1F90B822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22" y="2400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4" name="Freeform 1560">
                <a:extLst>
                  <a:ext uri="{FF2B5EF4-FFF2-40B4-BE49-F238E27FC236}">
                    <a16:creationId xmlns:a16="http://schemas.microsoft.com/office/drawing/2014/main" id="{A53E55D4-F239-DAC0-A603-94E1E7E200C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58" y="2752"/>
                <a:ext cx="59" cy="39"/>
              </a:xfrm>
              <a:custGeom>
                <a:avLst/>
                <a:gdLst>
                  <a:gd name="T0" fmla="*/ 37 w 59"/>
                  <a:gd name="T1" fmla="*/ 39 h 39"/>
                  <a:gd name="T2" fmla="*/ 37 w 59"/>
                  <a:gd name="T3" fmla="*/ 30 h 39"/>
                  <a:gd name="T4" fmla="*/ 0 w 59"/>
                  <a:gd name="T5" fmla="*/ 30 h 39"/>
                  <a:gd name="T6" fmla="*/ 0 w 59"/>
                  <a:gd name="T7" fmla="*/ 25 h 39"/>
                  <a:gd name="T8" fmla="*/ 40 w 59"/>
                  <a:gd name="T9" fmla="*/ 0 h 39"/>
                  <a:gd name="T10" fmla="*/ 49 w 59"/>
                  <a:gd name="T11" fmla="*/ 0 h 39"/>
                  <a:gd name="T12" fmla="*/ 49 w 59"/>
                  <a:gd name="T13" fmla="*/ 25 h 39"/>
                  <a:gd name="T14" fmla="*/ 59 w 59"/>
                  <a:gd name="T15" fmla="*/ 25 h 39"/>
                  <a:gd name="T16" fmla="*/ 59 w 59"/>
                  <a:gd name="T17" fmla="*/ 30 h 39"/>
                  <a:gd name="T18" fmla="*/ 49 w 59"/>
                  <a:gd name="T19" fmla="*/ 30 h 39"/>
                  <a:gd name="T20" fmla="*/ 49 w 59"/>
                  <a:gd name="T21" fmla="*/ 39 h 39"/>
                  <a:gd name="T22" fmla="*/ 37 w 59"/>
                  <a:gd name="T23" fmla="*/ 39 h 39"/>
                  <a:gd name="T24" fmla="*/ 37 w 59"/>
                  <a:gd name="T25" fmla="*/ 25 h 39"/>
                  <a:gd name="T26" fmla="*/ 37 w 59"/>
                  <a:gd name="T27" fmla="*/ 10 h 39"/>
                  <a:gd name="T28" fmla="*/ 13 w 59"/>
                  <a:gd name="T29" fmla="*/ 25 h 39"/>
                  <a:gd name="T30" fmla="*/ 37 w 59"/>
                  <a:gd name="T31" fmla="*/ 25 h 3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59"/>
                  <a:gd name="T49" fmla="*/ 0 h 39"/>
                  <a:gd name="T50" fmla="*/ 59 w 59"/>
                  <a:gd name="T51" fmla="*/ 39 h 3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59" h="39">
                    <a:moveTo>
                      <a:pt x="37" y="39"/>
                    </a:moveTo>
                    <a:lnTo>
                      <a:pt x="37" y="30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40" y="0"/>
                    </a:lnTo>
                    <a:lnTo>
                      <a:pt x="49" y="0"/>
                    </a:lnTo>
                    <a:lnTo>
                      <a:pt x="49" y="25"/>
                    </a:lnTo>
                    <a:lnTo>
                      <a:pt x="59" y="25"/>
                    </a:lnTo>
                    <a:lnTo>
                      <a:pt x="59" y="30"/>
                    </a:lnTo>
                    <a:lnTo>
                      <a:pt x="49" y="30"/>
                    </a:lnTo>
                    <a:lnTo>
                      <a:pt x="49" y="39"/>
                    </a:lnTo>
                    <a:lnTo>
                      <a:pt x="37" y="39"/>
                    </a:lnTo>
                    <a:close/>
                    <a:moveTo>
                      <a:pt x="37" y="25"/>
                    </a:moveTo>
                    <a:lnTo>
                      <a:pt x="37" y="10"/>
                    </a:lnTo>
                    <a:lnTo>
                      <a:pt x="13" y="25"/>
                    </a:lnTo>
                    <a:lnTo>
                      <a:pt x="37" y="2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" name="Freeform 1561">
                <a:extLst>
                  <a:ext uri="{FF2B5EF4-FFF2-40B4-BE49-F238E27FC236}">
                    <a16:creationId xmlns:a16="http://schemas.microsoft.com/office/drawing/2014/main" id="{41B997BA-1420-47B7-3DC3-44F83F426C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27" y="2752"/>
                <a:ext cx="54" cy="40"/>
              </a:xfrm>
              <a:custGeom>
                <a:avLst/>
                <a:gdLst>
                  <a:gd name="T0" fmla="*/ 0 w 54"/>
                  <a:gd name="T1" fmla="*/ 19 h 40"/>
                  <a:gd name="T2" fmla="*/ 0 w 54"/>
                  <a:gd name="T3" fmla="*/ 13 h 40"/>
                  <a:gd name="T4" fmla="*/ 2 w 54"/>
                  <a:gd name="T5" fmla="*/ 8 h 40"/>
                  <a:gd name="T6" fmla="*/ 5 w 54"/>
                  <a:gd name="T7" fmla="*/ 4 h 40"/>
                  <a:gd name="T8" fmla="*/ 12 w 54"/>
                  <a:gd name="T9" fmla="*/ 2 h 40"/>
                  <a:gd name="T10" fmla="*/ 17 w 54"/>
                  <a:gd name="T11" fmla="*/ 0 h 40"/>
                  <a:gd name="T12" fmla="*/ 27 w 54"/>
                  <a:gd name="T13" fmla="*/ 0 h 40"/>
                  <a:gd name="T14" fmla="*/ 32 w 54"/>
                  <a:gd name="T15" fmla="*/ 0 h 40"/>
                  <a:gd name="T16" fmla="*/ 39 w 54"/>
                  <a:gd name="T17" fmla="*/ 1 h 40"/>
                  <a:gd name="T18" fmla="*/ 44 w 54"/>
                  <a:gd name="T19" fmla="*/ 2 h 40"/>
                  <a:gd name="T20" fmla="*/ 47 w 54"/>
                  <a:gd name="T21" fmla="*/ 4 h 40"/>
                  <a:gd name="T22" fmla="*/ 49 w 54"/>
                  <a:gd name="T23" fmla="*/ 6 h 40"/>
                  <a:gd name="T24" fmla="*/ 52 w 54"/>
                  <a:gd name="T25" fmla="*/ 10 h 40"/>
                  <a:gd name="T26" fmla="*/ 54 w 54"/>
                  <a:gd name="T27" fmla="*/ 15 h 40"/>
                  <a:gd name="T28" fmla="*/ 54 w 54"/>
                  <a:gd name="T29" fmla="*/ 19 h 40"/>
                  <a:gd name="T30" fmla="*/ 54 w 54"/>
                  <a:gd name="T31" fmla="*/ 26 h 40"/>
                  <a:gd name="T32" fmla="*/ 52 w 54"/>
                  <a:gd name="T33" fmla="*/ 31 h 40"/>
                  <a:gd name="T34" fmla="*/ 47 w 54"/>
                  <a:gd name="T35" fmla="*/ 35 h 40"/>
                  <a:gd name="T36" fmla="*/ 42 w 54"/>
                  <a:gd name="T37" fmla="*/ 38 h 40"/>
                  <a:gd name="T38" fmla="*/ 34 w 54"/>
                  <a:gd name="T39" fmla="*/ 39 h 40"/>
                  <a:gd name="T40" fmla="*/ 27 w 54"/>
                  <a:gd name="T41" fmla="*/ 40 h 40"/>
                  <a:gd name="T42" fmla="*/ 20 w 54"/>
                  <a:gd name="T43" fmla="*/ 39 h 40"/>
                  <a:gd name="T44" fmla="*/ 12 w 54"/>
                  <a:gd name="T45" fmla="*/ 38 h 40"/>
                  <a:gd name="T46" fmla="*/ 7 w 54"/>
                  <a:gd name="T47" fmla="*/ 36 h 40"/>
                  <a:gd name="T48" fmla="*/ 2 w 54"/>
                  <a:gd name="T49" fmla="*/ 32 h 40"/>
                  <a:gd name="T50" fmla="*/ 0 w 54"/>
                  <a:gd name="T51" fmla="*/ 26 h 40"/>
                  <a:gd name="T52" fmla="*/ 0 w 54"/>
                  <a:gd name="T53" fmla="*/ 19 h 40"/>
                  <a:gd name="T54" fmla="*/ 10 w 54"/>
                  <a:gd name="T55" fmla="*/ 19 h 40"/>
                  <a:gd name="T56" fmla="*/ 10 w 54"/>
                  <a:gd name="T57" fmla="*/ 25 h 40"/>
                  <a:gd name="T58" fmla="*/ 12 w 54"/>
                  <a:gd name="T59" fmla="*/ 30 h 40"/>
                  <a:gd name="T60" fmla="*/ 15 w 54"/>
                  <a:gd name="T61" fmla="*/ 32 h 40"/>
                  <a:gd name="T62" fmla="*/ 20 w 54"/>
                  <a:gd name="T63" fmla="*/ 34 h 40"/>
                  <a:gd name="T64" fmla="*/ 27 w 54"/>
                  <a:gd name="T65" fmla="*/ 35 h 40"/>
                  <a:gd name="T66" fmla="*/ 32 w 54"/>
                  <a:gd name="T67" fmla="*/ 34 h 40"/>
                  <a:gd name="T68" fmla="*/ 39 w 54"/>
                  <a:gd name="T69" fmla="*/ 32 h 40"/>
                  <a:gd name="T70" fmla="*/ 42 w 54"/>
                  <a:gd name="T71" fmla="*/ 30 h 40"/>
                  <a:gd name="T72" fmla="*/ 42 w 54"/>
                  <a:gd name="T73" fmla="*/ 25 h 40"/>
                  <a:gd name="T74" fmla="*/ 44 w 54"/>
                  <a:gd name="T75" fmla="*/ 19 h 40"/>
                  <a:gd name="T76" fmla="*/ 42 w 54"/>
                  <a:gd name="T77" fmla="*/ 15 h 40"/>
                  <a:gd name="T78" fmla="*/ 42 w 54"/>
                  <a:gd name="T79" fmla="*/ 10 h 40"/>
                  <a:gd name="T80" fmla="*/ 39 w 54"/>
                  <a:gd name="T81" fmla="*/ 8 h 40"/>
                  <a:gd name="T82" fmla="*/ 32 w 54"/>
                  <a:gd name="T83" fmla="*/ 5 h 40"/>
                  <a:gd name="T84" fmla="*/ 27 w 54"/>
                  <a:gd name="T85" fmla="*/ 4 h 40"/>
                  <a:gd name="T86" fmla="*/ 20 w 54"/>
                  <a:gd name="T87" fmla="*/ 4 h 40"/>
                  <a:gd name="T88" fmla="*/ 15 w 54"/>
                  <a:gd name="T89" fmla="*/ 6 h 40"/>
                  <a:gd name="T90" fmla="*/ 12 w 54"/>
                  <a:gd name="T91" fmla="*/ 10 h 40"/>
                  <a:gd name="T92" fmla="*/ 10 w 54"/>
                  <a:gd name="T93" fmla="*/ 13 h 40"/>
                  <a:gd name="T94" fmla="*/ 10 w 54"/>
                  <a:gd name="T95" fmla="*/ 19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4"/>
                  <a:gd name="T145" fmla="*/ 0 h 40"/>
                  <a:gd name="T146" fmla="*/ 54 w 54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4" h="40">
                    <a:moveTo>
                      <a:pt x="0" y="19"/>
                    </a:moveTo>
                    <a:lnTo>
                      <a:pt x="0" y="13"/>
                    </a:lnTo>
                    <a:lnTo>
                      <a:pt x="2" y="8"/>
                    </a:lnTo>
                    <a:lnTo>
                      <a:pt x="5" y="4"/>
                    </a:lnTo>
                    <a:lnTo>
                      <a:pt x="12" y="2"/>
                    </a:lnTo>
                    <a:lnTo>
                      <a:pt x="17" y="0"/>
                    </a:lnTo>
                    <a:lnTo>
                      <a:pt x="27" y="0"/>
                    </a:lnTo>
                    <a:lnTo>
                      <a:pt x="32" y="0"/>
                    </a:lnTo>
                    <a:lnTo>
                      <a:pt x="39" y="1"/>
                    </a:lnTo>
                    <a:lnTo>
                      <a:pt x="44" y="2"/>
                    </a:lnTo>
                    <a:lnTo>
                      <a:pt x="47" y="4"/>
                    </a:lnTo>
                    <a:lnTo>
                      <a:pt x="49" y="6"/>
                    </a:lnTo>
                    <a:lnTo>
                      <a:pt x="52" y="10"/>
                    </a:lnTo>
                    <a:lnTo>
                      <a:pt x="54" y="15"/>
                    </a:lnTo>
                    <a:lnTo>
                      <a:pt x="54" y="19"/>
                    </a:lnTo>
                    <a:lnTo>
                      <a:pt x="54" y="26"/>
                    </a:lnTo>
                    <a:lnTo>
                      <a:pt x="52" y="31"/>
                    </a:lnTo>
                    <a:lnTo>
                      <a:pt x="47" y="35"/>
                    </a:lnTo>
                    <a:lnTo>
                      <a:pt x="42" y="38"/>
                    </a:lnTo>
                    <a:lnTo>
                      <a:pt x="34" y="39"/>
                    </a:lnTo>
                    <a:lnTo>
                      <a:pt x="27" y="40"/>
                    </a:lnTo>
                    <a:lnTo>
                      <a:pt x="20" y="39"/>
                    </a:lnTo>
                    <a:lnTo>
                      <a:pt x="12" y="38"/>
                    </a:lnTo>
                    <a:lnTo>
                      <a:pt x="7" y="36"/>
                    </a:lnTo>
                    <a:lnTo>
                      <a:pt x="2" y="32"/>
                    </a:lnTo>
                    <a:lnTo>
                      <a:pt x="0" y="26"/>
                    </a:lnTo>
                    <a:lnTo>
                      <a:pt x="0" y="19"/>
                    </a:lnTo>
                    <a:close/>
                    <a:moveTo>
                      <a:pt x="10" y="19"/>
                    </a:moveTo>
                    <a:lnTo>
                      <a:pt x="10" y="25"/>
                    </a:lnTo>
                    <a:lnTo>
                      <a:pt x="12" y="30"/>
                    </a:lnTo>
                    <a:lnTo>
                      <a:pt x="15" y="32"/>
                    </a:lnTo>
                    <a:lnTo>
                      <a:pt x="20" y="34"/>
                    </a:lnTo>
                    <a:lnTo>
                      <a:pt x="27" y="35"/>
                    </a:lnTo>
                    <a:lnTo>
                      <a:pt x="32" y="34"/>
                    </a:lnTo>
                    <a:lnTo>
                      <a:pt x="39" y="32"/>
                    </a:lnTo>
                    <a:lnTo>
                      <a:pt x="42" y="30"/>
                    </a:lnTo>
                    <a:lnTo>
                      <a:pt x="42" y="25"/>
                    </a:lnTo>
                    <a:lnTo>
                      <a:pt x="44" y="19"/>
                    </a:lnTo>
                    <a:lnTo>
                      <a:pt x="42" y="15"/>
                    </a:lnTo>
                    <a:lnTo>
                      <a:pt x="42" y="10"/>
                    </a:lnTo>
                    <a:lnTo>
                      <a:pt x="39" y="8"/>
                    </a:lnTo>
                    <a:lnTo>
                      <a:pt x="32" y="5"/>
                    </a:lnTo>
                    <a:lnTo>
                      <a:pt x="27" y="4"/>
                    </a:lnTo>
                    <a:lnTo>
                      <a:pt x="20" y="4"/>
                    </a:lnTo>
                    <a:lnTo>
                      <a:pt x="15" y="6"/>
                    </a:lnTo>
                    <a:lnTo>
                      <a:pt x="12" y="10"/>
                    </a:lnTo>
                    <a:lnTo>
                      <a:pt x="10" y="13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" name="Line 1562">
                <a:extLst>
                  <a:ext uri="{FF2B5EF4-FFF2-40B4-BE49-F238E27FC236}">
                    <a16:creationId xmlns:a16="http://schemas.microsoft.com/office/drawing/2014/main" id="{4EA183E1-402F-D766-E3C6-981C1672EA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51" y="2706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" name="Line 1563">
                <a:extLst>
                  <a:ext uri="{FF2B5EF4-FFF2-40B4-BE49-F238E27FC236}">
                    <a16:creationId xmlns:a16="http://schemas.microsoft.com/office/drawing/2014/main" id="{FE33BCDC-DBCF-EAE9-8C7E-4F427772B2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51" y="2400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" name="Freeform 1564">
                <a:extLst>
                  <a:ext uri="{FF2B5EF4-FFF2-40B4-BE49-F238E27FC236}">
                    <a16:creationId xmlns:a16="http://schemas.microsoft.com/office/drawing/2014/main" id="{72F4C364-2F3F-6FD0-88D3-E2BC8BEA222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89" y="2752"/>
                <a:ext cx="57" cy="40"/>
              </a:xfrm>
              <a:custGeom>
                <a:avLst/>
                <a:gdLst>
                  <a:gd name="T0" fmla="*/ 44 w 57"/>
                  <a:gd name="T1" fmla="*/ 10 h 40"/>
                  <a:gd name="T2" fmla="*/ 42 w 57"/>
                  <a:gd name="T3" fmla="*/ 6 h 40"/>
                  <a:gd name="T4" fmla="*/ 30 w 57"/>
                  <a:gd name="T5" fmla="*/ 4 h 40"/>
                  <a:gd name="T6" fmla="*/ 22 w 57"/>
                  <a:gd name="T7" fmla="*/ 5 h 40"/>
                  <a:gd name="T8" fmla="*/ 15 w 57"/>
                  <a:gd name="T9" fmla="*/ 10 h 40"/>
                  <a:gd name="T10" fmla="*/ 13 w 57"/>
                  <a:gd name="T11" fmla="*/ 18 h 40"/>
                  <a:gd name="T12" fmla="*/ 20 w 57"/>
                  <a:gd name="T13" fmla="*/ 15 h 40"/>
                  <a:gd name="T14" fmla="*/ 32 w 57"/>
                  <a:gd name="T15" fmla="*/ 13 h 40"/>
                  <a:gd name="T16" fmla="*/ 44 w 57"/>
                  <a:gd name="T17" fmla="*/ 15 h 40"/>
                  <a:gd name="T18" fmla="*/ 54 w 57"/>
                  <a:gd name="T19" fmla="*/ 19 h 40"/>
                  <a:gd name="T20" fmla="*/ 57 w 57"/>
                  <a:gd name="T21" fmla="*/ 26 h 40"/>
                  <a:gd name="T22" fmla="*/ 54 w 57"/>
                  <a:gd name="T23" fmla="*/ 33 h 40"/>
                  <a:gd name="T24" fmla="*/ 44 w 57"/>
                  <a:gd name="T25" fmla="*/ 38 h 40"/>
                  <a:gd name="T26" fmla="*/ 30 w 57"/>
                  <a:gd name="T27" fmla="*/ 40 h 40"/>
                  <a:gd name="T28" fmla="*/ 15 w 57"/>
                  <a:gd name="T29" fmla="*/ 38 h 40"/>
                  <a:gd name="T30" fmla="*/ 5 w 57"/>
                  <a:gd name="T31" fmla="*/ 32 h 40"/>
                  <a:gd name="T32" fmla="*/ 0 w 57"/>
                  <a:gd name="T33" fmla="*/ 20 h 40"/>
                  <a:gd name="T34" fmla="*/ 3 w 57"/>
                  <a:gd name="T35" fmla="*/ 11 h 40"/>
                  <a:gd name="T36" fmla="*/ 10 w 57"/>
                  <a:gd name="T37" fmla="*/ 4 h 40"/>
                  <a:gd name="T38" fmla="*/ 22 w 57"/>
                  <a:gd name="T39" fmla="*/ 0 h 40"/>
                  <a:gd name="T40" fmla="*/ 40 w 57"/>
                  <a:gd name="T41" fmla="*/ 0 h 40"/>
                  <a:gd name="T42" fmla="*/ 54 w 57"/>
                  <a:gd name="T43" fmla="*/ 5 h 40"/>
                  <a:gd name="T44" fmla="*/ 13 w 57"/>
                  <a:gd name="T45" fmla="*/ 26 h 40"/>
                  <a:gd name="T46" fmla="*/ 15 w 57"/>
                  <a:gd name="T47" fmla="*/ 31 h 40"/>
                  <a:gd name="T48" fmla="*/ 20 w 57"/>
                  <a:gd name="T49" fmla="*/ 34 h 40"/>
                  <a:gd name="T50" fmla="*/ 30 w 57"/>
                  <a:gd name="T51" fmla="*/ 35 h 40"/>
                  <a:gd name="T52" fmla="*/ 42 w 57"/>
                  <a:gd name="T53" fmla="*/ 33 h 40"/>
                  <a:gd name="T54" fmla="*/ 47 w 57"/>
                  <a:gd name="T55" fmla="*/ 26 h 40"/>
                  <a:gd name="T56" fmla="*/ 42 w 57"/>
                  <a:gd name="T57" fmla="*/ 20 h 40"/>
                  <a:gd name="T58" fmla="*/ 30 w 57"/>
                  <a:gd name="T59" fmla="*/ 18 h 40"/>
                  <a:gd name="T60" fmla="*/ 17 w 57"/>
                  <a:gd name="T61" fmla="*/ 20 h 40"/>
                  <a:gd name="T62" fmla="*/ 13 w 57"/>
                  <a:gd name="T63" fmla="*/ 26 h 40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57"/>
                  <a:gd name="T97" fmla="*/ 0 h 40"/>
                  <a:gd name="T98" fmla="*/ 57 w 57"/>
                  <a:gd name="T99" fmla="*/ 40 h 40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57" h="40">
                    <a:moveTo>
                      <a:pt x="57" y="10"/>
                    </a:moveTo>
                    <a:lnTo>
                      <a:pt x="44" y="10"/>
                    </a:lnTo>
                    <a:lnTo>
                      <a:pt x="42" y="8"/>
                    </a:lnTo>
                    <a:lnTo>
                      <a:pt x="42" y="6"/>
                    </a:lnTo>
                    <a:lnTo>
                      <a:pt x="37" y="4"/>
                    </a:lnTo>
                    <a:lnTo>
                      <a:pt x="30" y="4"/>
                    </a:lnTo>
                    <a:lnTo>
                      <a:pt x="27" y="4"/>
                    </a:lnTo>
                    <a:lnTo>
                      <a:pt x="22" y="5"/>
                    </a:lnTo>
                    <a:lnTo>
                      <a:pt x="17" y="6"/>
                    </a:lnTo>
                    <a:lnTo>
                      <a:pt x="15" y="10"/>
                    </a:lnTo>
                    <a:lnTo>
                      <a:pt x="13" y="13"/>
                    </a:lnTo>
                    <a:lnTo>
                      <a:pt x="13" y="18"/>
                    </a:lnTo>
                    <a:lnTo>
                      <a:pt x="15" y="16"/>
                    </a:lnTo>
                    <a:lnTo>
                      <a:pt x="20" y="15"/>
                    </a:lnTo>
                    <a:lnTo>
                      <a:pt x="27" y="13"/>
                    </a:lnTo>
                    <a:lnTo>
                      <a:pt x="32" y="13"/>
                    </a:lnTo>
                    <a:lnTo>
                      <a:pt x="40" y="13"/>
                    </a:lnTo>
                    <a:lnTo>
                      <a:pt x="44" y="15"/>
                    </a:lnTo>
                    <a:lnTo>
                      <a:pt x="49" y="17"/>
                    </a:lnTo>
                    <a:lnTo>
                      <a:pt x="54" y="19"/>
                    </a:lnTo>
                    <a:lnTo>
                      <a:pt x="57" y="23"/>
                    </a:lnTo>
                    <a:lnTo>
                      <a:pt x="57" y="26"/>
                    </a:lnTo>
                    <a:lnTo>
                      <a:pt x="57" y="30"/>
                    </a:lnTo>
                    <a:lnTo>
                      <a:pt x="54" y="33"/>
                    </a:lnTo>
                    <a:lnTo>
                      <a:pt x="49" y="36"/>
                    </a:lnTo>
                    <a:lnTo>
                      <a:pt x="44" y="38"/>
                    </a:lnTo>
                    <a:lnTo>
                      <a:pt x="37" y="39"/>
                    </a:lnTo>
                    <a:lnTo>
                      <a:pt x="30" y="40"/>
                    </a:lnTo>
                    <a:lnTo>
                      <a:pt x="22" y="39"/>
                    </a:lnTo>
                    <a:lnTo>
                      <a:pt x="15" y="38"/>
                    </a:lnTo>
                    <a:lnTo>
                      <a:pt x="10" y="35"/>
                    </a:lnTo>
                    <a:lnTo>
                      <a:pt x="5" y="32"/>
                    </a:lnTo>
                    <a:lnTo>
                      <a:pt x="3" y="27"/>
                    </a:lnTo>
                    <a:lnTo>
                      <a:pt x="0" y="20"/>
                    </a:lnTo>
                    <a:lnTo>
                      <a:pt x="0" y="16"/>
                    </a:lnTo>
                    <a:lnTo>
                      <a:pt x="3" y="11"/>
                    </a:lnTo>
                    <a:lnTo>
                      <a:pt x="5" y="6"/>
                    </a:lnTo>
                    <a:lnTo>
                      <a:pt x="10" y="4"/>
                    </a:lnTo>
                    <a:lnTo>
                      <a:pt x="15" y="2"/>
                    </a:lnTo>
                    <a:lnTo>
                      <a:pt x="22" y="0"/>
                    </a:lnTo>
                    <a:lnTo>
                      <a:pt x="32" y="0"/>
                    </a:lnTo>
                    <a:lnTo>
                      <a:pt x="40" y="0"/>
                    </a:lnTo>
                    <a:lnTo>
                      <a:pt x="49" y="2"/>
                    </a:lnTo>
                    <a:lnTo>
                      <a:pt x="54" y="5"/>
                    </a:lnTo>
                    <a:lnTo>
                      <a:pt x="57" y="10"/>
                    </a:lnTo>
                    <a:close/>
                    <a:moveTo>
                      <a:pt x="13" y="26"/>
                    </a:moveTo>
                    <a:lnTo>
                      <a:pt x="13" y="28"/>
                    </a:lnTo>
                    <a:lnTo>
                      <a:pt x="15" y="31"/>
                    </a:lnTo>
                    <a:lnTo>
                      <a:pt x="17" y="33"/>
                    </a:lnTo>
                    <a:lnTo>
                      <a:pt x="20" y="34"/>
                    </a:lnTo>
                    <a:lnTo>
                      <a:pt x="25" y="35"/>
                    </a:lnTo>
                    <a:lnTo>
                      <a:pt x="30" y="35"/>
                    </a:lnTo>
                    <a:lnTo>
                      <a:pt x="37" y="34"/>
                    </a:lnTo>
                    <a:lnTo>
                      <a:pt x="42" y="33"/>
                    </a:lnTo>
                    <a:lnTo>
                      <a:pt x="44" y="30"/>
                    </a:lnTo>
                    <a:lnTo>
                      <a:pt x="47" y="26"/>
                    </a:lnTo>
                    <a:lnTo>
                      <a:pt x="44" y="23"/>
                    </a:lnTo>
                    <a:lnTo>
                      <a:pt x="42" y="20"/>
                    </a:lnTo>
                    <a:lnTo>
                      <a:pt x="37" y="18"/>
                    </a:lnTo>
                    <a:lnTo>
                      <a:pt x="30" y="18"/>
                    </a:lnTo>
                    <a:lnTo>
                      <a:pt x="22" y="18"/>
                    </a:lnTo>
                    <a:lnTo>
                      <a:pt x="17" y="20"/>
                    </a:lnTo>
                    <a:lnTo>
                      <a:pt x="13" y="23"/>
                    </a:lnTo>
                    <a:lnTo>
                      <a:pt x="13" y="2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9" name="Freeform 1565">
                <a:extLst>
                  <a:ext uri="{FF2B5EF4-FFF2-40B4-BE49-F238E27FC236}">
                    <a16:creationId xmlns:a16="http://schemas.microsoft.com/office/drawing/2014/main" id="{AC310AAB-C770-DA36-C7B1-67591FC377C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56" y="2752"/>
                <a:ext cx="56" cy="40"/>
              </a:xfrm>
              <a:custGeom>
                <a:avLst/>
                <a:gdLst>
                  <a:gd name="T0" fmla="*/ 0 w 56"/>
                  <a:gd name="T1" fmla="*/ 19 h 40"/>
                  <a:gd name="T2" fmla="*/ 0 w 56"/>
                  <a:gd name="T3" fmla="*/ 13 h 40"/>
                  <a:gd name="T4" fmla="*/ 2 w 56"/>
                  <a:gd name="T5" fmla="*/ 8 h 40"/>
                  <a:gd name="T6" fmla="*/ 7 w 56"/>
                  <a:gd name="T7" fmla="*/ 4 h 40"/>
                  <a:gd name="T8" fmla="*/ 12 w 56"/>
                  <a:gd name="T9" fmla="*/ 2 h 40"/>
                  <a:gd name="T10" fmla="*/ 19 w 56"/>
                  <a:gd name="T11" fmla="*/ 0 h 40"/>
                  <a:gd name="T12" fmla="*/ 27 w 56"/>
                  <a:gd name="T13" fmla="*/ 0 h 40"/>
                  <a:gd name="T14" fmla="*/ 34 w 56"/>
                  <a:gd name="T15" fmla="*/ 0 h 40"/>
                  <a:gd name="T16" fmla="*/ 39 w 56"/>
                  <a:gd name="T17" fmla="*/ 1 h 40"/>
                  <a:gd name="T18" fmla="*/ 44 w 56"/>
                  <a:gd name="T19" fmla="*/ 2 h 40"/>
                  <a:gd name="T20" fmla="*/ 49 w 56"/>
                  <a:gd name="T21" fmla="*/ 4 h 40"/>
                  <a:gd name="T22" fmla="*/ 51 w 56"/>
                  <a:gd name="T23" fmla="*/ 6 h 40"/>
                  <a:gd name="T24" fmla="*/ 54 w 56"/>
                  <a:gd name="T25" fmla="*/ 10 h 40"/>
                  <a:gd name="T26" fmla="*/ 54 w 56"/>
                  <a:gd name="T27" fmla="*/ 15 h 40"/>
                  <a:gd name="T28" fmla="*/ 56 w 56"/>
                  <a:gd name="T29" fmla="*/ 19 h 40"/>
                  <a:gd name="T30" fmla="*/ 54 w 56"/>
                  <a:gd name="T31" fmla="*/ 26 h 40"/>
                  <a:gd name="T32" fmla="*/ 51 w 56"/>
                  <a:gd name="T33" fmla="*/ 31 h 40"/>
                  <a:gd name="T34" fmla="*/ 49 w 56"/>
                  <a:gd name="T35" fmla="*/ 35 h 40"/>
                  <a:gd name="T36" fmla="*/ 44 w 56"/>
                  <a:gd name="T37" fmla="*/ 38 h 40"/>
                  <a:gd name="T38" fmla="*/ 36 w 56"/>
                  <a:gd name="T39" fmla="*/ 39 h 40"/>
                  <a:gd name="T40" fmla="*/ 27 w 56"/>
                  <a:gd name="T41" fmla="*/ 40 h 40"/>
                  <a:gd name="T42" fmla="*/ 19 w 56"/>
                  <a:gd name="T43" fmla="*/ 39 h 40"/>
                  <a:gd name="T44" fmla="*/ 14 w 56"/>
                  <a:gd name="T45" fmla="*/ 38 h 40"/>
                  <a:gd name="T46" fmla="*/ 9 w 56"/>
                  <a:gd name="T47" fmla="*/ 36 h 40"/>
                  <a:gd name="T48" fmla="*/ 4 w 56"/>
                  <a:gd name="T49" fmla="*/ 32 h 40"/>
                  <a:gd name="T50" fmla="*/ 2 w 56"/>
                  <a:gd name="T51" fmla="*/ 26 h 40"/>
                  <a:gd name="T52" fmla="*/ 0 w 56"/>
                  <a:gd name="T53" fmla="*/ 19 h 40"/>
                  <a:gd name="T54" fmla="*/ 12 w 56"/>
                  <a:gd name="T55" fmla="*/ 19 h 40"/>
                  <a:gd name="T56" fmla="*/ 12 w 56"/>
                  <a:gd name="T57" fmla="*/ 25 h 40"/>
                  <a:gd name="T58" fmla="*/ 14 w 56"/>
                  <a:gd name="T59" fmla="*/ 30 h 40"/>
                  <a:gd name="T60" fmla="*/ 17 w 56"/>
                  <a:gd name="T61" fmla="*/ 32 h 40"/>
                  <a:gd name="T62" fmla="*/ 22 w 56"/>
                  <a:gd name="T63" fmla="*/ 34 h 40"/>
                  <a:gd name="T64" fmla="*/ 27 w 56"/>
                  <a:gd name="T65" fmla="*/ 35 h 40"/>
                  <a:gd name="T66" fmla="*/ 34 w 56"/>
                  <a:gd name="T67" fmla="*/ 34 h 40"/>
                  <a:gd name="T68" fmla="*/ 39 w 56"/>
                  <a:gd name="T69" fmla="*/ 32 h 40"/>
                  <a:gd name="T70" fmla="*/ 41 w 56"/>
                  <a:gd name="T71" fmla="*/ 30 h 40"/>
                  <a:gd name="T72" fmla="*/ 44 w 56"/>
                  <a:gd name="T73" fmla="*/ 25 h 40"/>
                  <a:gd name="T74" fmla="*/ 44 w 56"/>
                  <a:gd name="T75" fmla="*/ 19 h 40"/>
                  <a:gd name="T76" fmla="*/ 44 w 56"/>
                  <a:gd name="T77" fmla="*/ 15 h 40"/>
                  <a:gd name="T78" fmla="*/ 41 w 56"/>
                  <a:gd name="T79" fmla="*/ 10 h 40"/>
                  <a:gd name="T80" fmla="*/ 39 w 56"/>
                  <a:gd name="T81" fmla="*/ 8 h 40"/>
                  <a:gd name="T82" fmla="*/ 34 w 56"/>
                  <a:gd name="T83" fmla="*/ 5 h 40"/>
                  <a:gd name="T84" fmla="*/ 27 w 56"/>
                  <a:gd name="T85" fmla="*/ 4 h 40"/>
                  <a:gd name="T86" fmla="*/ 22 w 56"/>
                  <a:gd name="T87" fmla="*/ 4 h 40"/>
                  <a:gd name="T88" fmla="*/ 17 w 56"/>
                  <a:gd name="T89" fmla="*/ 6 h 40"/>
                  <a:gd name="T90" fmla="*/ 14 w 56"/>
                  <a:gd name="T91" fmla="*/ 10 h 40"/>
                  <a:gd name="T92" fmla="*/ 12 w 56"/>
                  <a:gd name="T93" fmla="*/ 13 h 40"/>
                  <a:gd name="T94" fmla="*/ 12 w 56"/>
                  <a:gd name="T95" fmla="*/ 19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6"/>
                  <a:gd name="T145" fmla="*/ 0 h 40"/>
                  <a:gd name="T146" fmla="*/ 56 w 56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6" h="40">
                    <a:moveTo>
                      <a:pt x="0" y="19"/>
                    </a:moveTo>
                    <a:lnTo>
                      <a:pt x="0" y="13"/>
                    </a:lnTo>
                    <a:lnTo>
                      <a:pt x="2" y="8"/>
                    </a:lnTo>
                    <a:lnTo>
                      <a:pt x="7" y="4"/>
                    </a:lnTo>
                    <a:lnTo>
                      <a:pt x="12" y="2"/>
                    </a:lnTo>
                    <a:lnTo>
                      <a:pt x="19" y="0"/>
                    </a:lnTo>
                    <a:lnTo>
                      <a:pt x="27" y="0"/>
                    </a:lnTo>
                    <a:lnTo>
                      <a:pt x="34" y="0"/>
                    </a:lnTo>
                    <a:lnTo>
                      <a:pt x="39" y="1"/>
                    </a:lnTo>
                    <a:lnTo>
                      <a:pt x="44" y="2"/>
                    </a:lnTo>
                    <a:lnTo>
                      <a:pt x="49" y="4"/>
                    </a:lnTo>
                    <a:lnTo>
                      <a:pt x="51" y="6"/>
                    </a:lnTo>
                    <a:lnTo>
                      <a:pt x="54" y="10"/>
                    </a:lnTo>
                    <a:lnTo>
                      <a:pt x="54" y="15"/>
                    </a:lnTo>
                    <a:lnTo>
                      <a:pt x="56" y="19"/>
                    </a:lnTo>
                    <a:lnTo>
                      <a:pt x="54" y="26"/>
                    </a:lnTo>
                    <a:lnTo>
                      <a:pt x="51" y="31"/>
                    </a:lnTo>
                    <a:lnTo>
                      <a:pt x="49" y="35"/>
                    </a:lnTo>
                    <a:lnTo>
                      <a:pt x="44" y="38"/>
                    </a:lnTo>
                    <a:lnTo>
                      <a:pt x="36" y="39"/>
                    </a:lnTo>
                    <a:lnTo>
                      <a:pt x="27" y="40"/>
                    </a:lnTo>
                    <a:lnTo>
                      <a:pt x="19" y="39"/>
                    </a:lnTo>
                    <a:lnTo>
                      <a:pt x="14" y="38"/>
                    </a:lnTo>
                    <a:lnTo>
                      <a:pt x="9" y="36"/>
                    </a:lnTo>
                    <a:lnTo>
                      <a:pt x="4" y="32"/>
                    </a:lnTo>
                    <a:lnTo>
                      <a:pt x="2" y="26"/>
                    </a:lnTo>
                    <a:lnTo>
                      <a:pt x="0" y="19"/>
                    </a:lnTo>
                    <a:close/>
                    <a:moveTo>
                      <a:pt x="12" y="19"/>
                    </a:moveTo>
                    <a:lnTo>
                      <a:pt x="12" y="25"/>
                    </a:lnTo>
                    <a:lnTo>
                      <a:pt x="14" y="30"/>
                    </a:lnTo>
                    <a:lnTo>
                      <a:pt x="17" y="32"/>
                    </a:lnTo>
                    <a:lnTo>
                      <a:pt x="22" y="34"/>
                    </a:lnTo>
                    <a:lnTo>
                      <a:pt x="27" y="35"/>
                    </a:lnTo>
                    <a:lnTo>
                      <a:pt x="34" y="34"/>
                    </a:lnTo>
                    <a:lnTo>
                      <a:pt x="39" y="32"/>
                    </a:lnTo>
                    <a:lnTo>
                      <a:pt x="41" y="30"/>
                    </a:lnTo>
                    <a:lnTo>
                      <a:pt x="44" y="25"/>
                    </a:lnTo>
                    <a:lnTo>
                      <a:pt x="44" y="19"/>
                    </a:lnTo>
                    <a:lnTo>
                      <a:pt x="44" y="15"/>
                    </a:lnTo>
                    <a:lnTo>
                      <a:pt x="41" y="10"/>
                    </a:lnTo>
                    <a:lnTo>
                      <a:pt x="39" y="8"/>
                    </a:lnTo>
                    <a:lnTo>
                      <a:pt x="34" y="5"/>
                    </a:lnTo>
                    <a:lnTo>
                      <a:pt x="27" y="4"/>
                    </a:lnTo>
                    <a:lnTo>
                      <a:pt x="22" y="4"/>
                    </a:lnTo>
                    <a:lnTo>
                      <a:pt x="17" y="6"/>
                    </a:lnTo>
                    <a:lnTo>
                      <a:pt x="14" y="10"/>
                    </a:lnTo>
                    <a:lnTo>
                      <a:pt x="12" y="13"/>
                    </a:lnTo>
                    <a:lnTo>
                      <a:pt x="12" y="1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0" name="Line 1566">
                <a:extLst>
                  <a:ext uri="{FF2B5EF4-FFF2-40B4-BE49-F238E27FC236}">
                    <a16:creationId xmlns:a16="http://schemas.microsoft.com/office/drawing/2014/main" id="{7701F525-AC28-2010-FEFA-E85CBB576B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782" y="2706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1" name="Line 1567">
                <a:extLst>
                  <a:ext uri="{FF2B5EF4-FFF2-40B4-BE49-F238E27FC236}">
                    <a16:creationId xmlns:a16="http://schemas.microsoft.com/office/drawing/2014/main" id="{9949EE7E-6BBE-6BE4-66F4-740FD8F357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82" y="2400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2" name="Freeform 1568">
                <a:extLst>
                  <a:ext uri="{FF2B5EF4-FFF2-40B4-BE49-F238E27FC236}">
                    <a16:creationId xmlns:a16="http://schemas.microsoft.com/office/drawing/2014/main" id="{7369F8CF-D4FD-A996-8774-FDC62113AB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20" y="2752"/>
                <a:ext cx="54" cy="40"/>
              </a:xfrm>
              <a:custGeom>
                <a:avLst/>
                <a:gdLst>
                  <a:gd name="T0" fmla="*/ 10 w 54"/>
                  <a:gd name="T1" fmla="*/ 16 h 40"/>
                  <a:gd name="T2" fmla="*/ 3 w 54"/>
                  <a:gd name="T3" fmla="*/ 12 h 40"/>
                  <a:gd name="T4" fmla="*/ 5 w 54"/>
                  <a:gd name="T5" fmla="*/ 5 h 40"/>
                  <a:gd name="T6" fmla="*/ 15 w 54"/>
                  <a:gd name="T7" fmla="*/ 1 h 40"/>
                  <a:gd name="T8" fmla="*/ 27 w 54"/>
                  <a:gd name="T9" fmla="*/ 0 h 40"/>
                  <a:gd name="T10" fmla="*/ 40 w 54"/>
                  <a:gd name="T11" fmla="*/ 1 h 40"/>
                  <a:gd name="T12" fmla="*/ 49 w 54"/>
                  <a:gd name="T13" fmla="*/ 5 h 40"/>
                  <a:gd name="T14" fmla="*/ 52 w 54"/>
                  <a:gd name="T15" fmla="*/ 12 h 40"/>
                  <a:gd name="T16" fmla="*/ 44 w 54"/>
                  <a:gd name="T17" fmla="*/ 16 h 40"/>
                  <a:gd name="T18" fmla="*/ 44 w 54"/>
                  <a:gd name="T19" fmla="*/ 19 h 40"/>
                  <a:gd name="T20" fmla="*/ 54 w 54"/>
                  <a:gd name="T21" fmla="*/ 24 h 40"/>
                  <a:gd name="T22" fmla="*/ 54 w 54"/>
                  <a:gd name="T23" fmla="*/ 31 h 40"/>
                  <a:gd name="T24" fmla="*/ 47 w 54"/>
                  <a:gd name="T25" fmla="*/ 36 h 40"/>
                  <a:gd name="T26" fmla="*/ 35 w 54"/>
                  <a:gd name="T27" fmla="*/ 39 h 40"/>
                  <a:gd name="T28" fmla="*/ 20 w 54"/>
                  <a:gd name="T29" fmla="*/ 39 h 40"/>
                  <a:gd name="T30" fmla="*/ 8 w 54"/>
                  <a:gd name="T31" fmla="*/ 36 h 40"/>
                  <a:gd name="T32" fmla="*/ 0 w 54"/>
                  <a:gd name="T33" fmla="*/ 31 h 40"/>
                  <a:gd name="T34" fmla="*/ 0 w 54"/>
                  <a:gd name="T35" fmla="*/ 24 h 40"/>
                  <a:gd name="T36" fmla="*/ 10 w 54"/>
                  <a:gd name="T37" fmla="*/ 18 h 40"/>
                  <a:gd name="T38" fmla="*/ 15 w 54"/>
                  <a:gd name="T39" fmla="*/ 9 h 40"/>
                  <a:gd name="T40" fmla="*/ 17 w 54"/>
                  <a:gd name="T41" fmla="*/ 13 h 40"/>
                  <a:gd name="T42" fmla="*/ 27 w 54"/>
                  <a:gd name="T43" fmla="*/ 15 h 40"/>
                  <a:gd name="T44" fmla="*/ 37 w 54"/>
                  <a:gd name="T45" fmla="*/ 13 h 40"/>
                  <a:gd name="T46" fmla="*/ 42 w 54"/>
                  <a:gd name="T47" fmla="*/ 10 h 40"/>
                  <a:gd name="T48" fmla="*/ 37 w 54"/>
                  <a:gd name="T49" fmla="*/ 5 h 40"/>
                  <a:gd name="T50" fmla="*/ 27 w 54"/>
                  <a:gd name="T51" fmla="*/ 4 h 40"/>
                  <a:gd name="T52" fmla="*/ 17 w 54"/>
                  <a:gd name="T53" fmla="*/ 5 h 40"/>
                  <a:gd name="T54" fmla="*/ 15 w 54"/>
                  <a:gd name="T55" fmla="*/ 9 h 40"/>
                  <a:gd name="T56" fmla="*/ 13 w 54"/>
                  <a:gd name="T57" fmla="*/ 30 h 40"/>
                  <a:gd name="T58" fmla="*/ 15 w 54"/>
                  <a:gd name="T59" fmla="*/ 33 h 40"/>
                  <a:gd name="T60" fmla="*/ 22 w 54"/>
                  <a:gd name="T61" fmla="*/ 35 h 40"/>
                  <a:gd name="T62" fmla="*/ 35 w 54"/>
                  <a:gd name="T63" fmla="*/ 34 h 40"/>
                  <a:gd name="T64" fmla="*/ 42 w 54"/>
                  <a:gd name="T65" fmla="*/ 31 h 40"/>
                  <a:gd name="T66" fmla="*/ 42 w 54"/>
                  <a:gd name="T67" fmla="*/ 24 h 40"/>
                  <a:gd name="T68" fmla="*/ 35 w 54"/>
                  <a:gd name="T69" fmla="*/ 20 h 40"/>
                  <a:gd name="T70" fmla="*/ 20 w 54"/>
                  <a:gd name="T71" fmla="*/ 20 h 40"/>
                  <a:gd name="T72" fmla="*/ 13 w 54"/>
                  <a:gd name="T73" fmla="*/ 24 h 4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54"/>
                  <a:gd name="T112" fmla="*/ 0 h 40"/>
                  <a:gd name="T113" fmla="*/ 54 w 54"/>
                  <a:gd name="T114" fmla="*/ 40 h 4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54" h="40">
                    <a:moveTo>
                      <a:pt x="15" y="17"/>
                    </a:moveTo>
                    <a:lnTo>
                      <a:pt x="10" y="16"/>
                    </a:lnTo>
                    <a:lnTo>
                      <a:pt x="5" y="15"/>
                    </a:lnTo>
                    <a:lnTo>
                      <a:pt x="3" y="12"/>
                    </a:lnTo>
                    <a:lnTo>
                      <a:pt x="3" y="9"/>
                    </a:lnTo>
                    <a:lnTo>
                      <a:pt x="5" y="5"/>
                    </a:lnTo>
                    <a:lnTo>
                      <a:pt x="10" y="2"/>
                    </a:lnTo>
                    <a:lnTo>
                      <a:pt x="15" y="1"/>
                    </a:lnTo>
                    <a:lnTo>
                      <a:pt x="20" y="0"/>
                    </a:lnTo>
                    <a:lnTo>
                      <a:pt x="27" y="0"/>
                    </a:lnTo>
                    <a:lnTo>
                      <a:pt x="35" y="0"/>
                    </a:lnTo>
                    <a:lnTo>
                      <a:pt x="40" y="1"/>
                    </a:lnTo>
                    <a:lnTo>
                      <a:pt x="44" y="2"/>
                    </a:lnTo>
                    <a:lnTo>
                      <a:pt x="49" y="5"/>
                    </a:lnTo>
                    <a:lnTo>
                      <a:pt x="52" y="10"/>
                    </a:lnTo>
                    <a:lnTo>
                      <a:pt x="52" y="12"/>
                    </a:lnTo>
                    <a:lnTo>
                      <a:pt x="49" y="15"/>
                    </a:lnTo>
                    <a:lnTo>
                      <a:pt x="44" y="16"/>
                    </a:lnTo>
                    <a:lnTo>
                      <a:pt x="40" y="17"/>
                    </a:lnTo>
                    <a:lnTo>
                      <a:pt x="44" y="19"/>
                    </a:lnTo>
                    <a:lnTo>
                      <a:pt x="49" y="21"/>
                    </a:lnTo>
                    <a:lnTo>
                      <a:pt x="54" y="24"/>
                    </a:lnTo>
                    <a:lnTo>
                      <a:pt x="54" y="27"/>
                    </a:lnTo>
                    <a:lnTo>
                      <a:pt x="54" y="31"/>
                    </a:lnTo>
                    <a:lnTo>
                      <a:pt x="52" y="34"/>
                    </a:lnTo>
                    <a:lnTo>
                      <a:pt x="47" y="36"/>
                    </a:lnTo>
                    <a:lnTo>
                      <a:pt x="42" y="38"/>
                    </a:lnTo>
                    <a:lnTo>
                      <a:pt x="35" y="39"/>
                    </a:lnTo>
                    <a:lnTo>
                      <a:pt x="27" y="40"/>
                    </a:lnTo>
                    <a:lnTo>
                      <a:pt x="20" y="39"/>
                    </a:lnTo>
                    <a:lnTo>
                      <a:pt x="13" y="38"/>
                    </a:lnTo>
                    <a:lnTo>
                      <a:pt x="8" y="36"/>
                    </a:lnTo>
                    <a:lnTo>
                      <a:pt x="3" y="34"/>
                    </a:lnTo>
                    <a:lnTo>
                      <a:pt x="0" y="31"/>
                    </a:lnTo>
                    <a:lnTo>
                      <a:pt x="0" y="27"/>
                    </a:lnTo>
                    <a:lnTo>
                      <a:pt x="0" y="24"/>
                    </a:lnTo>
                    <a:lnTo>
                      <a:pt x="5" y="20"/>
                    </a:lnTo>
                    <a:lnTo>
                      <a:pt x="10" y="18"/>
                    </a:lnTo>
                    <a:lnTo>
                      <a:pt x="15" y="17"/>
                    </a:lnTo>
                    <a:close/>
                    <a:moveTo>
                      <a:pt x="15" y="9"/>
                    </a:moveTo>
                    <a:lnTo>
                      <a:pt x="15" y="11"/>
                    </a:lnTo>
                    <a:lnTo>
                      <a:pt x="17" y="13"/>
                    </a:lnTo>
                    <a:lnTo>
                      <a:pt x="22" y="15"/>
                    </a:lnTo>
                    <a:lnTo>
                      <a:pt x="27" y="15"/>
                    </a:lnTo>
                    <a:lnTo>
                      <a:pt x="32" y="15"/>
                    </a:lnTo>
                    <a:lnTo>
                      <a:pt x="37" y="13"/>
                    </a:lnTo>
                    <a:lnTo>
                      <a:pt x="40" y="11"/>
                    </a:lnTo>
                    <a:lnTo>
                      <a:pt x="42" y="10"/>
                    </a:lnTo>
                    <a:lnTo>
                      <a:pt x="40" y="8"/>
                    </a:lnTo>
                    <a:lnTo>
                      <a:pt x="37" y="5"/>
                    </a:lnTo>
                    <a:lnTo>
                      <a:pt x="32" y="4"/>
                    </a:lnTo>
                    <a:lnTo>
                      <a:pt x="27" y="4"/>
                    </a:lnTo>
                    <a:lnTo>
                      <a:pt x="22" y="4"/>
                    </a:lnTo>
                    <a:lnTo>
                      <a:pt x="17" y="5"/>
                    </a:lnTo>
                    <a:lnTo>
                      <a:pt x="15" y="8"/>
                    </a:lnTo>
                    <a:lnTo>
                      <a:pt x="15" y="9"/>
                    </a:lnTo>
                    <a:close/>
                    <a:moveTo>
                      <a:pt x="13" y="27"/>
                    </a:moveTo>
                    <a:lnTo>
                      <a:pt x="13" y="30"/>
                    </a:lnTo>
                    <a:lnTo>
                      <a:pt x="13" y="31"/>
                    </a:lnTo>
                    <a:lnTo>
                      <a:pt x="15" y="33"/>
                    </a:lnTo>
                    <a:lnTo>
                      <a:pt x="20" y="34"/>
                    </a:lnTo>
                    <a:lnTo>
                      <a:pt x="22" y="35"/>
                    </a:lnTo>
                    <a:lnTo>
                      <a:pt x="27" y="35"/>
                    </a:lnTo>
                    <a:lnTo>
                      <a:pt x="35" y="34"/>
                    </a:lnTo>
                    <a:lnTo>
                      <a:pt x="40" y="33"/>
                    </a:lnTo>
                    <a:lnTo>
                      <a:pt x="42" y="31"/>
                    </a:lnTo>
                    <a:lnTo>
                      <a:pt x="44" y="27"/>
                    </a:lnTo>
                    <a:lnTo>
                      <a:pt x="42" y="24"/>
                    </a:lnTo>
                    <a:lnTo>
                      <a:pt x="40" y="21"/>
                    </a:lnTo>
                    <a:lnTo>
                      <a:pt x="35" y="20"/>
                    </a:lnTo>
                    <a:lnTo>
                      <a:pt x="27" y="19"/>
                    </a:lnTo>
                    <a:lnTo>
                      <a:pt x="20" y="20"/>
                    </a:lnTo>
                    <a:lnTo>
                      <a:pt x="15" y="21"/>
                    </a:lnTo>
                    <a:lnTo>
                      <a:pt x="13" y="24"/>
                    </a:lnTo>
                    <a:lnTo>
                      <a:pt x="13" y="27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3" name="Freeform 1569">
                <a:extLst>
                  <a:ext uri="{FF2B5EF4-FFF2-40B4-BE49-F238E27FC236}">
                    <a16:creationId xmlns:a16="http://schemas.microsoft.com/office/drawing/2014/main" id="{D2237FA9-4DE4-8467-E6DC-4527C936BB9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87" y="2752"/>
                <a:ext cx="53" cy="40"/>
              </a:xfrm>
              <a:custGeom>
                <a:avLst/>
                <a:gdLst>
                  <a:gd name="T0" fmla="*/ 0 w 53"/>
                  <a:gd name="T1" fmla="*/ 19 h 40"/>
                  <a:gd name="T2" fmla="*/ 0 w 53"/>
                  <a:gd name="T3" fmla="*/ 13 h 40"/>
                  <a:gd name="T4" fmla="*/ 2 w 53"/>
                  <a:gd name="T5" fmla="*/ 8 h 40"/>
                  <a:gd name="T6" fmla="*/ 4 w 53"/>
                  <a:gd name="T7" fmla="*/ 4 h 40"/>
                  <a:gd name="T8" fmla="*/ 12 w 53"/>
                  <a:gd name="T9" fmla="*/ 2 h 40"/>
                  <a:gd name="T10" fmla="*/ 17 w 53"/>
                  <a:gd name="T11" fmla="*/ 0 h 40"/>
                  <a:gd name="T12" fmla="*/ 26 w 53"/>
                  <a:gd name="T13" fmla="*/ 0 h 40"/>
                  <a:gd name="T14" fmla="*/ 31 w 53"/>
                  <a:gd name="T15" fmla="*/ 0 h 40"/>
                  <a:gd name="T16" fmla="*/ 39 w 53"/>
                  <a:gd name="T17" fmla="*/ 1 h 40"/>
                  <a:gd name="T18" fmla="*/ 44 w 53"/>
                  <a:gd name="T19" fmla="*/ 2 h 40"/>
                  <a:gd name="T20" fmla="*/ 46 w 53"/>
                  <a:gd name="T21" fmla="*/ 4 h 40"/>
                  <a:gd name="T22" fmla="*/ 49 w 53"/>
                  <a:gd name="T23" fmla="*/ 6 h 40"/>
                  <a:gd name="T24" fmla="*/ 51 w 53"/>
                  <a:gd name="T25" fmla="*/ 10 h 40"/>
                  <a:gd name="T26" fmla="*/ 53 w 53"/>
                  <a:gd name="T27" fmla="*/ 15 h 40"/>
                  <a:gd name="T28" fmla="*/ 53 w 53"/>
                  <a:gd name="T29" fmla="*/ 19 h 40"/>
                  <a:gd name="T30" fmla="*/ 53 w 53"/>
                  <a:gd name="T31" fmla="*/ 26 h 40"/>
                  <a:gd name="T32" fmla="*/ 51 w 53"/>
                  <a:gd name="T33" fmla="*/ 31 h 40"/>
                  <a:gd name="T34" fmla="*/ 46 w 53"/>
                  <a:gd name="T35" fmla="*/ 35 h 40"/>
                  <a:gd name="T36" fmla="*/ 41 w 53"/>
                  <a:gd name="T37" fmla="*/ 38 h 40"/>
                  <a:gd name="T38" fmla="*/ 34 w 53"/>
                  <a:gd name="T39" fmla="*/ 39 h 40"/>
                  <a:gd name="T40" fmla="*/ 26 w 53"/>
                  <a:gd name="T41" fmla="*/ 40 h 40"/>
                  <a:gd name="T42" fmla="*/ 19 w 53"/>
                  <a:gd name="T43" fmla="*/ 39 h 40"/>
                  <a:gd name="T44" fmla="*/ 12 w 53"/>
                  <a:gd name="T45" fmla="*/ 38 h 40"/>
                  <a:gd name="T46" fmla="*/ 7 w 53"/>
                  <a:gd name="T47" fmla="*/ 36 h 40"/>
                  <a:gd name="T48" fmla="*/ 2 w 53"/>
                  <a:gd name="T49" fmla="*/ 32 h 40"/>
                  <a:gd name="T50" fmla="*/ 0 w 53"/>
                  <a:gd name="T51" fmla="*/ 26 h 40"/>
                  <a:gd name="T52" fmla="*/ 0 w 53"/>
                  <a:gd name="T53" fmla="*/ 19 h 40"/>
                  <a:gd name="T54" fmla="*/ 9 w 53"/>
                  <a:gd name="T55" fmla="*/ 19 h 40"/>
                  <a:gd name="T56" fmla="*/ 9 w 53"/>
                  <a:gd name="T57" fmla="*/ 25 h 40"/>
                  <a:gd name="T58" fmla="*/ 12 w 53"/>
                  <a:gd name="T59" fmla="*/ 30 h 40"/>
                  <a:gd name="T60" fmla="*/ 14 w 53"/>
                  <a:gd name="T61" fmla="*/ 32 h 40"/>
                  <a:gd name="T62" fmla="*/ 19 w 53"/>
                  <a:gd name="T63" fmla="*/ 34 h 40"/>
                  <a:gd name="T64" fmla="*/ 26 w 53"/>
                  <a:gd name="T65" fmla="*/ 35 h 40"/>
                  <a:gd name="T66" fmla="*/ 31 w 53"/>
                  <a:gd name="T67" fmla="*/ 34 h 40"/>
                  <a:gd name="T68" fmla="*/ 39 w 53"/>
                  <a:gd name="T69" fmla="*/ 32 h 40"/>
                  <a:gd name="T70" fmla="*/ 41 w 53"/>
                  <a:gd name="T71" fmla="*/ 30 h 40"/>
                  <a:gd name="T72" fmla="*/ 41 w 53"/>
                  <a:gd name="T73" fmla="*/ 25 h 40"/>
                  <a:gd name="T74" fmla="*/ 44 w 53"/>
                  <a:gd name="T75" fmla="*/ 19 h 40"/>
                  <a:gd name="T76" fmla="*/ 41 w 53"/>
                  <a:gd name="T77" fmla="*/ 15 h 40"/>
                  <a:gd name="T78" fmla="*/ 41 w 53"/>
                  <a:gd name="T79" fmla="*/ 10 h 40"/>
                  <a:gd name="T80" fmla="*/ 39 w 53"/>
                  <a:gd name="T81" fmla="*/ 8 h 40"/>
                  <a:gd name="T82" fmla="*/ 31 w 53"/>
                  <a:gd name="T83" fmla="*/ 5 h 40"/>
                  <a:gd name="T84" fmla="*/ 26 w 53"/>
                  <a:gd name="T85" fmla="*/ 4 h 40"/>
                  <a:gd name="T86" fmla="*/ 19 w 53"/>
                  <a:gd name="T87" fmla="*/ 4 h 40"/>
                  <a:gd name="T88" fmla="*/ 14 w 53"/>
                  <a:gd name="T89" fmla="*/ 6 h 40"/>
                  <a:gd name="T90" fmla="*/ 12 w 53"/>
                  <a:gd name="T91" fmla="*/ 10 h 40"/>
                  <a:gd name="T92" fmla="*/ 9 w 53"/>
                  <a:gd name="T93" fmla="*/ 13 h 40"/>
                  <a:gd name="T94" fmla="*/ 9 w 53"/>
                  <a:gd name="T95" fmla="*/ 19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3"/>
                  <a:gd name="T145" fmla="*/ 0 h 40"/>
                  <a:gd name="T146" fmla="*/ 53 w 53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3" h="40">
                    <a:moveTo>
                      <a:pt x="0" y="19"/>
                    </a:moveTo>
                    <a:lnTo>
                      <a:pt x="0" y="13"/>
                    </a:lnTo>
                    <a:lnTo>
                      <a:pt x="2" y="8"/>
                    </a:lnTo>
                    <a:lnTo>
                      <a:pt x="4" y="4"/>
                    </a:lnTo>
                    <a:lnTo>
                      <a:pt x="12" y="2"/>
                    </a:lnTo>
                    <a:lnTo>
                      <a:pt x="17" y="0"/>
                    </a:lnTo>
                    <a:lnTo>
                      <a:pt x="26" y="0"/>
                    </a:lnTo>
                    <a:lnTo>
                      <a:pt x="31" y="0"/>
                    </a:lnTo>
                    <a:lnTo>
                      <a:pt x="39" y="1"/>
                    </a:lnTo>
                    <a:lnTo>
                      <a:pt x="44" y="2"/>
                    </a:lnTo>
                    <a:lnTo>
                      <a:pt x="46" y="4"/>
                    </a:lnTo>
                    <a:lnTo>
                      <a:pt x="49" y="6"/>
                    </a:lnTo>
                    <a:lnTo>
                      <a:pt x="51" y="10"/>
                    </a:lnTo>
                    <a:lnTo>
                      <a:pt x="53" y="15"/>
                    </a:lnTo>
                    <a:lnTo>
                      <a:pt x="53" y="19"/>
                    </a:lnTo>
                    <a:lnTo>
                      <a:pt x="53" y="26"/>
                    </a:lnTo>
                    <a:lnTo>
                      <a:pt x="51" y="31"/>
                    </a:lnTo>
                    <a:lnTo>
                      <a:pt x="46" y="35"/>
                    </a:lnTo>
                    <a:lnTo>
                      <a:pt x="41" y="38"/>
                    </a:lnTo>
                    <a:lnTo>
                      <a:pt x="34" y="39"/>
                    </a:lnTo>
                    <a:lnTo>
                      <a:pt x="26" y="40"/>
                    </a:lnTo>
                    <a:lnTo>
                      <a:pt x="19" y="39"/>
                    </a:lnTo>
                    <a:lnTo>
                      <a:pt x="12" y="38"/>
                    </a:lnTo>
                    <a:lnTo>
                      <a:pt x="7" y="36"/>
                    </a:lnTo>
                    <a:lnTo>
                      <a:pt x="2" y="32"/>
                    </a:lnTo>
                    <a:lnTo>
                      <a:pt x="0" y="26"/>
                    </a:lnTo>
                    <a:lnTo>
                      <a:pt x="0" y="19"/>
                    </a:lnTo>
                    <a:close/>
                    <a:moveTo>
                      <a:pt x="9" y="19"/>
                    </a:moveTo>
                    <a:lnTo>
                      <a:pt x="9" y="25"/>
                    </a:lnTo>
                    <a:lnTo>
                      <a:pt x="12" y="30"/>
                    </a:lnTo>
                    <a:lnTo>
                      <a:pt x="14" y="32"/>
                    </a:lnTo>
                    <a:lnTo>
                      <a:pt x="19" y="34"/>
                    </a:lnTo>
                    <a:lnTo>
                      <a:pt x="26" y="35"/>
                    </a:lnTo>
                    <a:lnTo>
                      <a:pt x="31" y="34"/>
                    </a:lnTo>
                    <a:lnTo>
                      <a:pt x="39" y="32"/>
                    </a:lnTo>
                    <a:lnTo>
                      <a:pt x="41" y="30"/>
                    </a:lnTo>
                    <a:lnTo>
                      <a:pt x="41" y="25"/>
                    </a:lnTo>
                    <a:lnTo>
                      <a:pt x="44" y="19"/>
                    </a:lnTo>
                    <a:lnTo>
                      <a:pt x="41" y="15"/>
                    </a:lnTo>
                    <a:lnTo>
                      <a:pt x="41" y="10"/>
                    </a:lnTo>
                    <a:lnTo>
                      <a:pt x="39" y="8"/>
                    </a:lnTo>
                    <a:lnTo>
                      <a:pt x="31" y="5"/>
                    </a:lnTo>
                    <a:lnTo>
                      <a:pt x="26" y="4"/>
                    </a:lnTo>
                    <a:lnTo>
                      <a:pt x="19" y="4"/>
                    </a:lnTo>
                    <a:lnTo>
                      <a:pt x="14" y="6"/>
                    </a:lnTo>
                    <a:lnTo>
                      <a:pt x="12" y="10"/>
                    </a:lnTo>
                    <a:lnTo>
                      <a:pt x="9" y="13"/>
                    </a:lnTo>
                    <a:lnTo>
                      <a:pt x="9" y="1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4" name="Line 1570">
                <a:extLst>
                  <a:ext uri="{FF2B5EF4-FFF2-40B4-BE49-F238E27FC236}">
                    <a16:creationId xmlns:a16="http://schemas.microsoft.com/office/drawing/2014/main" id="{41D81C0C-08F7-7779-CA95-3B31258B95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10" y="2706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5" name="Line 1571">
                <a:extLst>
                  <a:ext uri="{FF2B5EF4-FFF2-40B4-BE49-F238E27FC236}">
                    <a16:creationId xmlns:a16="http://schemas.microsoft.com/office/drawing/2014/main" id="{40459851-E15E-B6D8-EEB8-DBF854A8B9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10" y="2400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" name="Freeform 1572">
                <a:extLst>
                  <a:ext uri="{FF2B5EF4-FFF2-40B4-BE49-F238E27FC236}">
                    <a16:creationId xmlns:a16="http://schemas.microsoft.com/office/drawing/2014/main" id="{7B24FBC6-B50F-CA21-35C5-473F0DBA6B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4" y="2752"/>
                <a:ext cx="32" cy="39"/>
              </a:xfrm>
              <a:custGeom>
                <a:avLst/>
                <a:gdLst>
                  <a:gd name="T0" fmla="*/ 32 w 32"/>
                  <a:gd name="T1" fmla="*/ 39 h 39"/>
                  <a:gd name="T2" fmla="*/ 20 w 32"/>
                  <a:gd name="T3" fmla="*/ 39 h 39"/>
                  <a:gd name="T4" fmla="*/ 20 w 32"/>
                  <a:gd name="T5" fmla="*/ 8 h 39"/>
                  <a:gd name="T6" fmla="*/ 17 w 32"/>
                  <a:gd name="T7" fmla="*/ 10 h 39"/>
                  <a:gd name="T8" fmla="*/ 13 w 32"/>
                  <a:gd name="T9" fmla="*/ 11 h 39"/>
                  <a:gd name="T10" fmla="*/ 5 w 32"/>
                  <a:gd name="T11" fmla="*/ 13 h 39"/>
                  <a:gd name="T12" fmla="*/ 0 w 32"/>
                  <a:gd name="T13" fmla="*/ 15 h 39"/>
                  <a:gd name="T14" fmla="*/ 0 w 32"/>
                  <a:gd name="T15" fmla="*/ 9 h 39"/>
                  <a:gd name="T16" fmla="*/ 10 w 32"/>
                  <a:gd name="T17" fmla="*/ 8 h 39"/>
                  <a:gd name="T18" fmla="*/ 15 w 32"/>
                  <a:gd name="T19" fmla="*/ 4 h 39"/>
                  <a:gd name="T20" fmla="*/ 20 w 32"/>
                  <a:gd name="T21" fmla="*/ 2 h 39"/>
                  <a:gd name="T22" fmla="*/ 25 w 32"/>
                  <a:gd name="T23" fmla="*/ 0 h 39"/>
                  <a:gd name="T24" fmla="*/ 32 w 32"/>
                  <a:gd name="T25" fmla="*/ 0 h 39"/>
                  <a:gd name="T26" fmla="*/ 32 w 32"/>
                  <a:gd name="T27" fmla="*/ 39 h 3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2"/>
                  <a:gd name="T43" fmla="*/ 0 h 39"/>
                  <a:gd name="T44" fmla="*/ 32 w 32"/>
                  <a:gd name="T45" fmla="*/ 39 h 3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2" h="39">
                    <a:moveTo>
                      <a:pt x="32" y="39"/>
                    </a:moveTo>
                    <a:lnTo>
                      <a:pt x="20" y="39"/>
                    </a:lnTo>
                    <a:lnTo>
                      <a:pt x="20" y="8"/>
                    </a:lnTo>
                    <a:lnTo>
                      <a:pt x="17" y="10"/>
                    </a:lnTo>
                    <a:lnTo>
                      <a:pt x="13" y="11"/>
                    </a:lnTo>
                    <a:lnTo>
                      <a:pt x="5" y="13"/>
                    </a:lnTo>
                    <a:lnTo>
                      <a:pt x="0" y="15"/>
                    </a:lnTo>
                    <a:lnTo>
                      <a:pt x="0" y="9"/>
                    </a:lnTo>
                    <a:lnTo>
                      <a:pt x="10" y="8"/>
                    </a:lnTo>
                    <a:lnTo>
                      <a:pt x="15" y="4"/>
                    </a:lnTo>
                    <a:lnTo>
                      <a:pt x="20" y="2"/>
                    </a:lnTo>
                    <a:lnTo>
                      <a:pt x="25" y="0"/>
                    </a:lnTo>
                    <a:lnTo>
                      <a:pt x="32" y="0"/>
                    </a:lnTo>
                    <a:lnTo>
                      <a:pt x="32" y="3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" name="Freeform 1573">
                <a:extLst>
                  <a:ext uri="{FF2B5EF4-FFF2-40B4-BE49-F238E27FC236}">
                    <a16:creationId xmlns:a16="http://schemas.microsoft.com/office/drawing/2014/main" id="{C894A62A-1DE2-1B6A-53C3-F73164C1FAA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83" y="2752"/>
                <a:ext cx="54" cy="40"/>
              </a:xfrm>
              <a:custGeom>
                <a:avLst/>
                <a:gdLst>
                  <a:gd name="T0" fmla="*/ 0 w 54"/>
                  <a:gd name="T1" fmla="*/ 19 h 40"/>
                  <a:gd name="T2" fmla="*/ 0 w 54"/>
                  <a:gd name="T3" fmla="*/ 13 h 40"/>
                  <a:gd name="T4" fmla="*/ 3 w 54"/>
                  <a:gd name="T5" fmla="*/ 8 h 40"/>
                  <a:gd name="T6" fmla="*/ 8 w 54"/>
                  <a:gd name="T7" fmla="*/ 4 h 40"/>
                  <a:gd name="T8" fmla="*/ 12 w 54"/>
                  <a:gd name="T9" fmla="*/ 2 h 40"/>
                  <a:gd name="T10" fmla="*/ 20 w 54"/>
                  <a:gd name="T11" fmla="*/ 0 h 40"/>
                  <a:gd name="T12" fmla="*/ 27 w 54"/>
                  <a:gd name="T13" fmla="*/ 0 h 40"/>
                  <a:gd name="T14" fmla="*/ 34 w 54"/>
                  <a:gd name="T15" fmla="*/ 0 h 40"/>
                  <a:gd name="T16" fmla="*/ 39 w 54"/>
                  <a:gd name="T17" fmla="*/ 1 h 40"/>
                  <a:gd name="T18" fmla="*/ 44 w 54"/>
                  <a:gd name="T19" fmla="*/ 2 h 40"/>
                  <a:gd name="T20" fmla="*/ 49 w 54"/>
                  <a:gd name="T21" fmla="*/ 4 h 40"/>
                  <a:gd name="T22" fmla="*/ 52 w 54"/>
                  <a:gd name="T23" fmla="*/ 6 h 40"/>
                  <a:gd name="T24" fmla="*/ 54 w 54"/>
                  <a:gd name="T25" fmla="*/ 10 h 40"/>
                  <a:gd name="T26" fmla="*/ 54 w 54"/>
                  <a:gd name="T27" fmla="*/ 15 h 40"/>
                  <a:gd name="T28" fmla="*/ 54 w 54"/>
                  <a:gd name="T29" fmla="*/ 19 h 40"/>
                  <a:gd name="T30" fmla="*/ 54 w 54"/>
                  <a:gd name="T31" fmla="*/ 26 h 40"/>
                  <a:gd name="T32" fmla="*/ 52 w 54"/>
                  <a:gd name="T33" fmla="*/ 31 h 40"/>
                  <a:gd name="T34" fmla="*/ 49 w 54"/>
                  <a:gd name="T35" fmla="*/ 35 h 40"/>
                  <a:gd name="T36" fmla="*/ 42 w 54"/>
                  <a:gd name="T37" fmla="*/ 38 h 40"/>
                  <a:gd name="T38" fmla="*/ 37 w 54"/>
                  <a:gd name="T39" fmla="*/ 39 h 40"/>
                  <a:gd name="T40" fmla="*/ 27 w 54"/>
                  <a:gd name="T41" fmla="*/ 40 h 40"/>
                  <a:gd name="T42" fmla="*/ 20 w 54"/>
                  <a:gd name="T43" fmla="*/ 39 h 40"/>
                  <a:gd name="T44" fmla="*/ 12 w 54"/>
                  <a:gd name="T45" fmla="*/ 38 h 40"/>
                  <a:gd name="T46" fmla="*/ 8 w 54"/>
                  <a:gd name="T47" fmla="*/ 36 h 40"/>
                  <a:gd name="T48" fmla="*/ 3 w 54"/>
                  <a:gd name="T49" fmla="*/ 32 h 40"/>
                  <a:gd name="T50" fmla="*/ 0 w 54"/>
                  <a:gd name="T51" fmla="*/ 26 h 40"/>
                  <a:gd name="T52" fmla="*/ 0 w 54"/>
                  <a:gd name="T53" fmla="*/ 19 h 40"/>
                  <a:gd name="T54" fmla="*/ 10 w 54"/>
                  <a:gd name="T55" fmla="*/ 19 h 40"/>
                  <a:gd name="T56" fmla="*/ 12 w 54"/>
                  <a:gd name="T57" fmla="*/ 25 h 40"/>
                  <a:gd name="T58" fmla="*/ 12 w 54"/>
                  <a:gd name="T59" fmla="*/ 30 h 40"/>
                  <a:gd name="T60" fmla="*/ 15 w 54"/>
                  <a:gd name="T61" fmla="*/ 32 h 40"/>
                  <a:gd name="T62" fmla="*/ 20 w 54"/>
                  <a:gd name="T63" fmla="*/ 34 h 40"/>
                  <a:gd name="T64" fmla="*/ 27 w 54"/>
                  <a:gd name="T65" fmla="*/ 35 h 40"/>
                  <a:gd name="T66" fmla="*/ 34 w 54"/>
                  <a:gd name="T67" fmla="*/ 34 h 40"/>
                  <a:gd name="T68" fmla="*/ 39 w 54"/>
                  <a:gd name="T69" fmla="*/ 32 h 40"/>
                  <a:gd name="T70" fmla="*/ 42 w 54"/>
                  <a:gd name="T71" fmla="*/ 30 h 40"/>
                  <a:gd name="T72" fmla="*/ 44 w 54"/>
                  <a:gd name="T73" fmla="*/ 25 h 40"/>
                  <a:gd name="T74" fmla="*/ 44 w 54"/>
                  <a:gd name="T75" fmla="*/ 19 h 40"/>
                  <a:gd name="T76" fmla="*/ 44 w 54"/>
                  <a:gd name="T77" fmla="*/ 15 h 40"/>
                  <a:gd name="T78" fmla="*/ 42 w 54"/>
                  <a:gd name="T79" fmla="*/ 10 h 40"/>
                  <a:gd name="T80" fmla="*/ 39 w 54"/>
                  <a:gd name="T81" fmla="*/ 8 h 40"/>
                  <a:gd name="T82" fmla="*/ 34 w 54"/>
                  <a:gd name="T83" fmla="*/ 5 h 40"/>
                  <a:gd name="T84" fmla="*/ 27 w 54"/>
                  <a:gd name="T85" fmla="*/ 4 h 40"/>
                  <a:gd name="T86" fmla="*/ 20 w 54"/>
                  <a:gd name="T87" fmla="*/ 4 h 40"/>
                  <a:gd name="T88" fmla="*/ 15 w 54"/>
                  <a:gd name="T89" fmla="*/ 6 h 40"/>
                  <a:gd name="T90" fmla="*/ 12 w 54"/>
                  <a:gd name="T91" fmla="*/ 10 h 40"/>
                  <a:gd name="T92" fmla="*/ 12 w 54"/>
                  <a:gd name="T93" fmla="*/ 13 h 40"/>
                  <a:gd name="T94" fmla="*/ 10 w 54"/>
                  <a:gd name="T95" fmla="*/ 19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4"/>
                  <a:gd name="T145" fmla="*/ 0 h 40"/>
                  <a:gd name="T146" fmla="*/ 54 w 54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4" h="40">
                    <a:moveTo>
                      <a:pt x="0" y="19"/>
                    </a:moveTo>
                    <a:lnTo>
                      <a:pt x="0" y="13"/>
                    </a:lnTo>
                    <a:lnTo>
                      <a:pt x="3" y="8"/>
                    </a:lnTo>
                    <a:lnTo>
                      <a:pt x="8" y="4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7" y="0"/>
                    </a:lnTo>
                    <a:lnTo>
                      <a:pt x="34" y="0"/>
                    </a:lnTo>
                    <a:lnTo>
                      <a:pt x="39" y="1"/>
                    </a:lnTo>
                    <a:lnTo>
                      <a:pt x="44" y="2"/>
                    </a:lnTo>
                    <a:lnTo>
                      <a:pt x="49" y="4"/>
                    </a:lnTo>
                    <a:lnTo>
                      <a:pt x="52" y="6"/>
                    </a:lnTo>
                    <a:lnTo>
                      <a:pt x="54" y="10"/>
                    </a:lnTo>
                    <a:lnTo>
                      <a:pt x="54" y="15"/>
                    </a:lnTo>
                    <a:lnTo>
                      <a:pt x="54" y="19"/>
                    </a:lnTo>
                    <a:lnTo>
                      <a:pt x="54" y="26"/>
                    </a:lnTo>
                    <a:lnTo>
                      <a:pt x="52" y="31"/>
                    </a:lnTo>
                    <a:lnTo>
                      <a:pt x="49" y="35"/>
                    </a:lnTo>
                    <a:lnTo>
                      <a:pt x="42" y="38"/>
                    </a:lnTo>
                    <a:lnTo>
                      <a:pt x="37" y="39"/>
                    </a:lnTo>
                    <a:lnTo>
                      <a:pt x="27" y="40"/>
                    </a:lnTo>
                    <a:lnTo>
                      <a:pt x="20" y="39"/>
                    </a:lnTo>
                    <a:lnTo>
                      <a:pt x="12" y="38"/>
                    </a:lnTo>
                    <a:lnTo>
                      <a:pt x="8" y="36"/>
                    </a:lnTo>
                    <a:lnTo>
                      <a:pt x="3" y="32"/>
                    </a:lnTo>
                    <a:lnTo>
                      <a:pt x="0" y="26"/>
                    </a:lnTo>
                    <a:lnTo>
                      <a:pt x="0" y="19"/>
                    </a:lnTo>
                    <a:close/>
                    <a:moveTo>
                      <a:pt x="10" y="19"/>
                    </a:moveTo>
                    <a:lnTo>
                      <a:pt x="12" y="25"/>
                    </a:lnTo>
                    <a:lnTo>
                      <a:pt x="12" y="30"/>
                    </a:lnTo>
                    <a:lnTo>
                      <a:pt x="15" y="32"/>
                    </a:lnTo>
                    <a:lnTo>
                      <a:pt x="20" y="34"/>
                    </a:lnTo>
                    <a:lnTo>
                      <a:pt x="27" y="35"/>
                    </a:lnTo>
                    <a:lnTo>
                      <a:pt x="34" y="34"/>
                    </a:lnTo>
                    <a:lnTo>
                      <a:pt x="39" y="32"/>
                    </a:lnTo>
                    <a:lnTo>
                      <a:pt x="42" y="30"/>
                    </a:lnTo>
                    <a:lnTo>
                      <a:pt x="44" y="25"/>
                    </a:lnTo>
                    <a:lnTo>
                      <a:pt x="44" y="19"/>
                    </a:lnTo>
                    <a:lnTo>
                      <a:pt x="44" y="15"/>
                    </a:lnTo>
                    <a:lnTo>
                      <a:pt x="42" y="10"/>
                    </a:lnTo>
                    <a:lnTo>
                      <a:pt x="39" y="8"/>
                    </a:lnTo>
                    <a:lnTo>
                      <a:pt x="34" y="5"/>
                    </a:lnTo>
                    <a:lnTo>
                      <a:pt x="27" y="4"/>
                    </a:lnTo>
                    <a:lnTo>
                      <a:pt x="20" y="4"/>
                    </a:lnTo>
                    <a:lnTo>
                      <a:pt x="15" y="6"/>
                    </a:lnTo>
                    <a:lnTo>
                      <a:pt x="12" y="10"/>
                    </a:lnTo>
                    <a:lnTo>
                      <a:pt x="12" y="13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" name="Freeform 1574">
                <a:extLst>
                  <a:ext uri="{FF2B5EF4-FFF2-40B4-BE49-F238E27FC236}">
                    <a16:creationId xmlns:a16="http://schemas.microsoft.com/office/drawing/2014/main" id="{C5CC9F07-016A-3907-A5FE-DBA624D872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47" y="2752"/>
                <a:ext cx="56" cy="40"/>
              </a:xfrm>
              <a:custGeom>
                <a:avLst/>
                <a:gdLst>
                  <a:gd name="T0" fmla="*/ 0 w 56"/>
                  <a:gd name="T1" fmla="*/ 19 h 40"/>
                  <a:gd name="T2" fmla="*/ 2 w 56"/>
                  <a:gd name="T3" fmla="*/ 13 h 40"/>
                  <a:gd name="T4" fmla="*/ 5 w 56"/>
                  <a:gd name="T5" fmla="*/ 8 h 40"/>
                  <a:gd name="T6" fmla="*/ 7 w 56"/>
                  <a:gd name="T7" fmla="*/ 4 h 40"/>
                  <a:gd name="T8" fmla="*/ 12 w 56"/>
                  <a:gd name="T9" fmla="*/ 2 h 40"/>
                  <a:gd name="T10" fmla="*/ 20 w 56"/>
                  <a:gd name="T11" fmla="*/ 0 h 40"/>
                  <a:gd name="T12" fmla="*/ 29 w 56"/>
                  <a:gd name="T13" fmla="*/ 0 h 40"/>
                  <a:gd name="T14" fmla="*/ 34 w 56"/>
                  <a:gd name="T15" fmla="*/ 0 h 40"/>
                  <a:gd name="T16" fmla="*/ 42 w 56"/>
                  <a:gd name="T17" fmla="*/ 1 h 40"/>
                  <a:gd name="T18" fmla="*/ 47 w 56"/>
                  <a:gd name="T19" fmla="*/ 2 h 40"/>
                  <a:gd name="T20" fmla="*/ 49 w 56"/>
                  <a:gd name="T21" fmla="*/ 4 h 40"/>
                  <a:gd name="T22" fmla="*/ 51 w 56"/>
                  <a:gd name="T23" fmla="*/ 6 h 40"/>
                  <a:gd name="T24" fmla="*/ 54 w 56"/>
                  <a:gd name="T25" fmla="*/ 10 h 40"/>
                  <a:gd name="T26" fmla="*/ 56 w 56"/>
                  <a:gd name="T27" fmla="*/ 15 h 40"/>
                  <a:gd name="T28" fmla="*/ 56 w 56"/>
                  <a:gd name="T29" fmla="*/ 19 h 40"/>
                  <a:gd name="T30" fmla="*/ 56 w 56"/>
                  <a:gd name="T31" fmla="*/ 26 h 40"/>
                  <a:gd name="T32" fmla="*/ 54 w 56"/>
                  <a:gd name="T33" fmla="*/ 31 h 40"/>
                  <a:gd name="T34" fmla="*/ 49 w 56"/>
                  <a:gd name="T35" fmla="*/ 35 h 40"/>
                  <a:gd name="T36" fmla="*/ 44 w 56"/>
                  <a:gd name="T37" fmla="*/ 38 h 40"/>
                  <a:gd name="T38" fmla="*/ 37 w 56"/>
                  <a:gd name="T39" fmla="*/ 39 h 40"/>
                  <a:gd name="T40" fmla="*/ 29 w 56"/>
                  <a:gd name="T41" fmla="*/ 40 h 40"/>
                  <a:gd name="T42" fmla="*/ 20 w 56"/>
                  <a:gd name="T43" fmla="*/ 39 h 40"/>
                  <a:gd name="T44" fmla="*/ 15 w 56"/>
                  <a:gd name="T45" fmla="*/ 38 h 40"/>
                  <a:gd name="T46" fmla="*/ 10 w 56"/>
                  <a:gd name="T47" fmla="*/ 36 h 40"/>
                  <a:gd name="T48" fmla="*/ 5 w 56"/>
                  <a:gd name="T49" fmla="*/ 32 h 40"/>
                  <a:gd name="T50" fmla="*/ 2 w 56"/>
                  <a:gd name="T51" fmla="*/ 26 h 40"/>
                  <a:gd name="T52" fmla="*/ 0 w 56"/>
                  <a:gd name="T53" fmla="*/ 19 h 40"/>
                  <a:gd name="T54" fmla="*/ 12 w 56"/>
                  <a:gd name="T55" fmla="*/ 19 h 40"/>
                  <a:gd name="T56" fmla="*/ 12 w 56"/>
                  <a:gd name="T57" fmla="*/ 25 h 40"/>
                  <a:gd name="T58" fmla="*/ 15 w 56"/>
                  <a:gd name="T59" fmla="*/ 30 h 40"/>
                  <a:gd name="T60" fmla="*/ 17 w 56"/>
                  <a:gd name="T61" fmla="*/ 32 h 40"/>
                  <a:gd name="T62" fmla="*/ 22 w 56"/>
                  <a:gd name="T63" fmla="*/ 34 h 40"/>
                  <a:gd name="T64" fmla="*/ 29 w 56"/>
                  <a:gd name="T65" fmla="*/ 35 h 40"/>
                  <a:gd name="T66" fmla="*/ 34 w 56"/>
                  <a:gd name="T67" fmla="*/ 34 h 40"/>
                  <a:gd name="T68" fmla="*/ 39 w 56"/>
                  <a:gd name="T69" fmla="*/ 32 h 40"/>
                  <a:gd name="T70" fmla="*/ 42 w 56"/>
                  <a:gd name="T71" fmla="*/ 30 h 40"/>
                  <a:gd name="T72" fmla="*/ 44 w 56"/>
                  <a:gd name="T73" fmla="*/ 25 h 40"/>
                  <a:gd name="T74" fmla="*/ 44 w 56"/>
                  <a:gd name="T75" fmla="*/ 19 h 40"/>
                  <a:gd name="T76" fmla="*/ 44 w 56"/>
                  <a:gd name="T77" fmla="*/ 15 h 40"/>
                  <a:gd name="T78" fmla="*/ 42 w 56"/>
                  <a:gd name="T79" fmla="*/ 10 h 40"/>
                  <a:gd name="T80" fmla="*/ 39 w 56"/>
                  <a:gd name="T81" fmla="*/ 8 h 40"/>
                  <a:gd name="T82" fmla="*/ 34 w 56"/>
                  <a:gd name="T83" fmla="*/ 5 h 40"/>
                  <a:gd name="T84" fmla="*/ 29 w 56"/>
                  <a:gd name="T85" fmla="*/ 4 h 40"/>
                  <a:gd name="T86" fmla="*/ 22 w 56"/>
                  <a:gd name="T87" fmla="*/ 4 h 40"/>
                  <a:gd name="T88" fmla="*/ 17 w 56"/>
                  <a:gd name="T89" fmla="*/ 6 h 40"/>
                  <a:gd name="T90" fmla="*/ 15 w 56"/>
                  <a:gd name="T91" fmla="*/ 10 h 40"/>
                  <a:gd name="T92" fmla="*/ 12 w 56"/>
                  <a:gd name="T93" fmla="*/ 13 h 40"/>
                  <a:gd name="T94" fmla="*/ 12 w 56"/>
                  <a:gd name="T95" fmla="*/ 19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6"/>
                  <a:gd name="T145" fmla="*/ 0 h 40"/>
                  <a:gd name="T146" fmla="*/ 56 w 56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6" h="40">
                    <a:moveTo>
                      <a:pt x="0" y="19"/>
                    </a:moveTo>
                    <a:lnTo>
                      <a:pt x="2" y="13"/>
                    </a:lnTo>
                    <a:lnTo>
                      <a:pt x="5" y="8"/>
                    </a:lnTo>
                    <a:lnTo>
                      <a:pt x="7" y="4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9" y="0"/>
                    </a:lnTo>
                    <a:lnTo>
                      <a:pt x="34" y="0"/>
                    </a:lnTo>
                    <a:lnTo>
                      <a:pt x="42" y="1"/>
                    </a:lnTo>
                    <a:lnTo>
                      <a:pt x="47" y="2"/>
                    </a:lnTo>
                    <a:lnTo>
                      <a:pt x="49" y="4"/>
                    </a:lnTo>
                    <a:lnTo>
                      <a:pt x="51" y="6"/>
                    </a:lnTo>
                    <a:lnTo>
                      <a:pt x="54" y="10"/>
                    </a:lnTo>
                    <a:lnTo>
                      <a:pt x="56" y="15"/>
                    </a:lnTo>
                    <a:lnTo>
                      <a:pt x="56" y="19"/>
                    </a:lnTo>
                    <a:lnTo>
                      <a:pt x="56" y="26"/>
                    </a:lnTo>
                    <a:lnTo>
                      <a:pt x="54" y="31"/>
                    </a:lnTo>
                    <a:lnTo>
                      <a:pt x="49" y="35"/>
                    </a:lnTo>
                    <a:lnTo>
                      <a:pt x="44" y="38"/>
                    </a:lnTo>
                    <a:lnTo>
                      <a:pt x="37" y="39"/>
                    </a:lnTo>
                    <a:lnTo>
                      <a:pt x="29" y="40"/>
                    </a:lnTo>
                    <a:lnTo>
                      <a:pt x="20" y="39"/>
                    </a:lnTo>
                    <a:lnTo>
                      <a:pt x="15" y="38"/>
                    </a:lnTo>
                    <a:lnTo>
                      <a:pt x="10" y="36"/>
                    </a:lnTo>
                    <a:lnTo>
                      <a:pt x="5" y="32"/>
                    </a:lnTo>
                    <a:lnTo>
                      <a:pt x="2" y="26"/>
                    </a:lnTo>
                    <a:lnTo>
                      <a:pt x="0" y="19"/>
                    </a:lnTo>
                    <a:close/>
                    <a:moveTo>
                      <a:pt x="12" y="19"/>
                    </a:moveTo>
                    <a:lnTo>
                      <a:pt x="12" y="25"/>
                    </a:lnTo>
                    <a:lnTo>
                      <a:pt x="15" y="30"/>
                    </a:lnTo>
                    <a:lnTo>
                      <a:pt x="17" y="32"/>
                    </a:lnTo>
                    <a:lnTo>
                      <a:pt x="22" y="34"/>
                    </a:lnTo>
                    <a:lnTo>
                      <a:pt x="29" y="35"/>
                    </a:lnTo>
                    <a:lnTo>
                      <a:pt x="34" y="34"/>
                    </a:lnTo>
                    <a:lnTo>
                      <a:pt x="39" y="32"/>
                    </a:lnTo>
                    <a:lnTo>
                      <a:pt x="42" y="30"/>
                    </a:lnTo>
                    <a:lnTo>
                      <a:pt x="44" y="25"/>
                    </a:lnTo>
                    <a:lnTo>
                      <a:pt x="44" y="19"/>
                    </a:lnTo>
                    <a:lnTo>
                      <a:pt x="44" y="15"/>
                    </a:lnTo>
                    <a:lnTo>
                      <a:pt x="42" y="10"/>
                    </a:lnTo>
                    <a:lnTo>
                      <a:pt x="39" y="8"/>
                    </a:lnTo>
                    <a:lnTo>
                      <a:pt x="34" y="5"/>
                    </a:lnTo>
                    <a:lnTo>
                      <a:pt x="29" y="4"/>
                    </a:lnTo>
                    <a:lnTo>
                      <a:pt x="22" y="4"/>
                    </a:lnTo>
                    <a:lnTo>
                      <a:pt x="17" y="6"/>
                    </a:lnTo>
                    <a:lnTo>
                      <a:pt x="15" y="10"/>
                    </a:lnTo>
                    <a:lnTo>
                      <a:pt x="12" y="13"/>
                    </a:lnTo>
                    <a:lnTo>
                      <a:pt x="12" y="1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" name="Line 1575">
                <a:extLst>
                  <a:ext uri="{FF2B5EF4-FFF2-40B4-BE49-F238E27FC236}">
                    <a16:creationId xmlns:a16="http://schemas.microsoft.com/office/drawing/2014/main" id="{4ABE358F-0FA6-BDF1-7E14-5BED14B54A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12" y="2707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" name="Line 1576">
                <a:extLst>
                  <a:ext uri="{FF2B5EF4-FFF2-40B4-BE49-F238E27FC236}">
                    <a16:creationId xmlns:a16="http://schemas.microsoft.com/office/drawing/2014/main" id="{3ABE6A8F-A69C-7C56-5AF0-A8FE429DB2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12" y="2401"/>
                <a:ext cx="1" cy="2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" name="Line 1580">
                <a:extLst>
                  <a:ext uri="{FF2B5EF4-FFF2-40B4-BE49-F238E27FC236}">
                    <a16:creationId xmlns:a16="http://schemas.microsoft.com/office/drawing/2014/main" id="{1A18DE9D-3901-D16F-05C0-2DF9558B0B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63" y="2726"/>
                <a:ext cx="41" cy="1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" name="Line 1581">
                <a:extLst>
                  <a:ext uri="{FF2B5EF4-FFF2-40B4-BE49-F238E27FC236}">
                    <a16:creationId xmlns:a16="http://schemas.microsoft.com/office/drawing/2014/main" id="{8E0CE24D-3F71-7BA1-E7EB-9834C202F8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68" y="2727"/>
                <a:ext cx="44" cy="1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" name="Freeform 1582">
                <a:extLst>
                  <a:ext uri="{FF2B5EF4-FFF2-40B4-BE49-F238E27FC236}">
                    <a16:creationId xmlns:a16="http://schemas.microsoft.com/office/drawing/2014/main" id="{CED4373C-C1FA-3F42-9D18-2C286E6D34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2" y="2707"/>
                <a:ext cx="56" cy="40"/>
              </a:xfrm>
              <a:custGeom>
                <a:avLst/>
                <a:gdLst>
                  <a:gd name="T0" fmla="*/ 0 w 56"/>
                  <a:gd name="T1" fmla="*/ 20 h 40"/>
                  <a:gd name="T2" fmla="*/ 2 w 56"/>
                  <a:gd name="T3" fmla="*/ 13 h 40"/>
                  <a:gd name="T4" fmla="*/ 5 w 56"/>
                  <a:gd name="T5" fmla="*/ 9 h 40"/>
                  <a:gd name="T6" fmla="*/ 7 w 56"/>
                  <a:gd name="T7" fmla="*/ 5 h 40"/>
                  <a:gd name="T8" fmla="*/ 12 w 56"/>
                  <a:gd name="T9" fmla="*/ 2 h 40"/>
                  <a:gd name="T10" fmla="*/ 20 w 56"/>
                  <a:gd name="T11" fmla="*/ 1 h 40"/>
                  <a:gd name="T12" fmla="*/ 29 w 56"/>
                  <a:gd name="T13" fmla="*/ 0 h 40"/>
                  <a:gd name="T14" fmla="*/ 34 w 56"/>
                  <a:gd name="T15" fmla="*/ 1 h 40"/>
                  <a:gd name="T16" fmla="*/ 42 w 56"/>
                  <a:gd name="T17" fmla="*/ 2 h 40"/>
                  <a:gd name="T18" fmla="*/ 47 w 56"/>
                  <a:gd name="T19" fmla="*/ 3 h 40"/>
                  <a:gd name="T20" fmla="*/ 49 w 56"/>
                  <a:gd name="T21" fmla="*/ 5 h 40"/>
                  <a:gd name="T22" fmla="*/ 51 w 56"/>
                  <a:gd name="T23" fmla="*/ 8 h 40"/>
                  <a:gd name="T24" fmla="*/ 54 w 56"/>
                  <a:gd name="T25" fmla="*/ 11 h 40"/>
                  <a:gd name="T26" fmla="*/ 56 w 56"/>
                  <a:gd name="T27" fmla="*/ 15 h 40"/>
                  <a:gd name="T28" fmla="*/ 56 w 56"/>
                  <a:gd name="T29" fmla="*/ 20 h 40"/>
                  <a:gd name="T30" fmla="*/ 56 w 56"/>
                  <a:gd name="T31" fmla="*/ 26 h 40"/>
                  <a:gd name="T32" fmla="*/ 54 w 56"/>
                  <a:gd name="T33" fmla="*/ 32 h 40"/>
                  <a:gd name="T34" fmla="*/ 49 w 56"/>
                  <a:gd name="T35" fmla="*/ 35 h 40"/>
                  <a:gd name="T36" fmla="*/ 44 w 56"/>
                  <a:gd name="T37" fmla="*/ 39 h 40"/>
                  <a:gd name="T38" fmla="*/ 37 w 56"/>
                  <a:gd name="T39" fmla="*/ 40 h 40"/>
                  <a:gd name="T40" fmla="*/ 29 w 56"/>
                  <a:gd name="T41" fmla="*/ 40 h 40"/>
                  <a:gd name="T42" fmla="*/ 20 w 56"/>
                  <a:gd name="T43" fmla="*/ 40 h 40"/>
                  <a:gd name="T44" fmla="*/ 15 w 56"/>
                  <a:gd name="T45" fmla="*/ 39 h 40"/>
                  <a:gd name="T46" fmla="*/ 10 w 56"/>
                  <a:gd name="T47" fmla="*/ 37 h 40"/>
                  <a:gd name="T48" fmla="*/ 5 w 56"/>
                  <a:gd name="T49" fmla="*/ 33 h 40"/>
                  <a:gd name="T50" fmla="*/ 2 w 56"/>
                  <a:gd name="T51" fmla="*/ 27 h 40"/>
                  <a:gd name="T52" fmla="*/ 0 w 56"/>
                  <a:gd name="T53" fmla="*/ 20 h 40"/>
                  <a:gd name="T54" fmla="*/ 12 w 56"/>
                  <a:gd name="T55" fmla="*/ 20 h 40"/>
                  <a:gd name="T56" fmla="*/ 12 w 56"/>
                  <a:gd name="T57" fmla="*/ 26 h 40"/>
                  <a:gd name="T58" fmla="*/ 15 w 56"/>
                  <a:gd name="T59" fmla="*/ 31 h 40"/>
                  <a:gd name="T60" fmla="*/ 17 w 56"/>
                  <a:gd name="T61" fmla="*/ 33 h 40"/>
                  <a:gd name="T62" fmla="*/ 22 w 56"/>
                  <a:gd name="T63" fmla="*/ 35 h 40"/>
                  <a:gd name="T64" fmla="*/ 29 w 56"/>
                  <a:gd name="T65" fmla="*/ 35 h 40"/>
                  <a:gd name="T66" fmla="*/ 34 w 56"/>
                  <a:gd name="T67" fmla="*/ 35 h 40"/>
                  <a:gd name="T68" fmla="*/ 39 w 56"/>
                  <a:gd name="T69" fmla="*/ 33 h 40"/>
                  <a:gd name="T70" fmla="*/ 42 w 56"/>
                  <a:gd name="T71" fmla="*/ 31 h 40"/>
                  <a:gd name="T72" fmla="*/ 44 w 56"/>
                  <a:gd name="T73" fmla="*/ 26 h 40"/>
                  <a:gd name="T74" fmla="*/ 44 w 56"/>
                  <a:gd name="T75" fmla="*/ 20 h 40"/>
                  <a:gd name="T76" fmla="*/ 44 w 56"/>
                  <a:gd name="T77" fmla="*/ 15 h 40"/>
                  <a:gd name="T78" fmla="*/ 42 w 56"/>
                  <a:gd name="T79" fmla="*/ 11 h 40"/>
                  <a:gd name="T80" fmla="*/ 39 w 56"/>
                  <a:gd name="T81" fmla="*/ 8 h 40"/>
                  <a:gd name="T82" fmla="*/ 34 w 56"/>
                  <a:gd name="T83" fmla="*/ 5 h 40"/>
                  <a:gd name="T84" fmla="*/ 29 w 56"/>
                  <a:gd name="T85" fmla="*/ 4 h 40"/>
                  <a:gd name="T86" fmla="*/ 22 w 56"/>
                  <a:gd name="T87" fmla="*/ 5 h 40"/>
                  <a:gd name="T88" fmla="*/ 17 w 56"/>
                  <a:gd name="T89" fmla="*/ 8 h 40"/>
                  <a:gd name="T90" fmla="*/ 15 w 56"/>
                  <a:gd name="T91" fmla="*/ 10 h 40"/>
                  <a:gd name="T92" fmla="*/ 12 w 56"/>
                  <a:gd name="T93" fmla="*/ 15 h 40"/>
                  <a:gd name="T94" fmla="*/ 12 w 56"/>
                  <a:gd name="T95" fmla="*/ 20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6"/>
                  <a:gd name="T145" fmla="*/ 0 h 40"/>
                  <a:gd name="T146" fmla="*/ 56 w 56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6" h="40">
                    <a:moveTo>
                      <a:pt x="0" y="20"/>
                    </a:moveTo>
                    <a:lnTo>
                      <a:pt x="2" y="13"/>
                    </a:lnTo>
                    <a:lnTo>
                      <a:pt x="5" y="9"/>
                    </a:lnTo>
                    <a:lnTo>
                      <a:pt x="7" y="5"/>
                    </a:lnTo>
                    <a:lnTo>
                      <a:pt x="12" y="2"/>
                    </a:lnTo>
                    <a:lnTo>
                      <a:pt x="20" y="1"/>
                    </a:lnTo>
                    <a:lnTo>
                      <a:pt x="29" y="0"/>
                    </a:lnTo>
                    <a:lnTo>
                      <a:pt x="34" y="1"/>
                    </a:lnTo>
                    <a:lnTo>
                      <a:pt x="42" y="2"/>
                    </a:lnTo>
                    <a:lnTo>
                      <a:pt x="47" y="3"/>
                    </a:lnTo>
                    <a:lnTo>
                      <a:pt x="49" y="5"/>
                    </a:lnTo>
                    <a:lnTo>
                      <a:pt x="51" y="8"/>
                    </a:lnTo>
                    <a:lnTo>
                      <a:pt x="54" y="11"/>
                    </a:lnTo>
                    <a:lnTo>
                      <a:pt x="56" y="15"/>
                    </a:lnTo>
                    <a:lnTo>
                      <a:pt x="56" y="20"/>
                    </a:lnTo>
                    <a:lnTo>
                      <a:pt x="56" y="26"/>
                    </a:lnTo>
                    <a:lnTo>
                      <a:pt x="54" y="32"/>
                    </a:lnTo>
                    <a:lnTo>
                      <a:pt x="49" y="35"/>
                    </a:lnTo>
                    <a:lnTo>
                      <a:pt x="44" y="39"/>
                    </a:lnTo>
                    <a:lnTo>
                      <a:pt x="37" y="40"/>
                    </a:lnTo>
                    <a:lnTo>
                      <a:pt x="29" y="40"/>
                    </a:lnTo>
                    <a:lnTo>
                      <a:pt x="20" y="40"/>
                    </a:lnTo>
                    <a:lnTo>
                      <a:pt x="15" y="39"/>
                    </a:lnTo>
                    <a:lnTo>
                      <a:pt x="10" y="37"/>
                    </a:lnTo>
                    <a:lnTo>
                      <a:pt x="5" y="33"/>
                    </a:lnTo>
                    <a:lnTo>
                      <a:pt x="2" y="27"/>
                    </a:lnTo>
                    <a:lnTo>
                      <a:pt x="0" y="20"/>
                    </a:lnTo>
                    <a:close/>
                    <a:moveTo>
                      <a:pt x="12" y="20"/>
                    </a:moveTo>
                    <a:lnTo>
                      <a:pt x="12" y="26"/>
                    </a:lnTo>
                    <a:lnTo>
                      <a:pt x="15" y="31"/>
                    </a:lnTo>
                    <a:lnTo>
                      <a:pt x="17" y="33"/>
                    </a:lnTo>
                    <a:lnTo>
                      <a:pt x="22" y="35"/>
                    </a:lnTo>
                    <a:lnTo>
                      <a:pt x="29" y="35"/>
                    </a:lnTo>
                    <a:lnTo>
                      <a:pt x="34" y="35"/>
                    </a:lnTo>
                    <a:lnTo>
                      <a:pt x="39" y="33"/>
                    </a:lnTo>
                    <a:lnTo>
                      <a:pt x="42" y="31"/>
                    </a:lnTo>
                    <a:lnTo>
                      <a:pt x="44" y="26"/>
                    </a:lnTo>
                    <a:lnTo>
                      <a:pt x="44" y="20"/>
                    </a:lnTo>
                    <a:lnTo>
                      <a:pt x="44" y="15"/>
                    </a:lnTo>
                    <a:lnTo>
                      <a:pt x="42" y="11"/>
                    </a:lnTo>
                    <a:lnTo>
                      <a:pt x="39" y="8"/>
                    </a:lnTo>
                    <a:lnTo>
                      <a:pt x="34" y="5"/>
                    </a:lnTo>
                    <a:lnTo>
                      <a:pt x="29" y="4"/>
                    </a:lnTo>
                    <a:lnTo>
                      <a:pt x="22" y="5"/>
                    </a:lnTo>
                    <a:lnTo>
                      <a:pt x="17" y="8"/>
                    </a:lnTo>
                    <a:lnTo>
                      <a:pt x="15" y="10"/>
                    </a:lnTo>
                    <a:lnTo>
                      <a:pt x="12" y="15"/>
                    </a:lnTo>
                    <a:lnTo>
                      <a:pt x="12" y="2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" name="Line 1583">
                <a:extLst>
                  <a:ext uri="{FF2B5EF4-FFF2-40B4-BE49-F238E27FC236}">
                    <a16:creationId xmlns:a16="http://schemas.microsoft.com/office/drawing/2014/main" id="{51B0BB04-8B5E-C356-F795-5DF6CA6B86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63" y="2563"/>
                <a:ext cx="41" cy="1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" name="Line 1584">
                <a:extLst>
                  <a:ext uri="{FF2B5EF4-FFF2-40B4-BE49-F238E27FC236}">
                    <a16:creationId xmlns:a16="http://schemas.microsoft.com/office/drawing/2014/main" id="{DAD8F386-CA96-5417-7D5E-46265FDEC1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68" y="2564"/>
                <a:ext cx="44" cy="1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Freeform 1585">
                <a:extLst>
                  <a:ext uri="{FF2B5EF4-FFF2-40B4-BE49-F238E27FC236}">
                    <a16:creationId xmlns:a16="http://schemas.microsoft.com/office/drawing/2014/main" id="{686F0706-CE20-CC9F-B91B-FB47BB054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6" y="2543"/>
                <a:ext cx="56" cy="40"/>
              </a:xfrm>
              <a:custGeom>
                <a:avLst/>
                <a:gdLst>
                  <a:gd name="T0" fmla="*/ 56 w 56"/>
                  <a:gd name="T1" fmla="*/ 35 h 40"/>
                  <a:gd name="T2" fmla="*/ 56 w 56"/>
                  <a:gd name="T3" fmla="*/ 40 h 40"/>
                  <a:gd name="T4" fmla="*/ 0 w 56"/>
                  <a:gd name="T5" fmla="*/ 40 h 40"/>
                  <a:gd name="T6" fmla="*/ 0 w 56"/>
                  <a:gd name="T7" fmla="*/ 38 h 40"/>
                  <a:gd name="T8" fmla="*/ 2 w 56"/>
                  <a:gd name="T9" fmla="*/ 37 h 40"/>
                  <a:gd name="T10" fmla="*/ 5 w 56"/>
                  <a:gd name="T11" fmla="*/ 35 h 40"/>
                  <a:gd name="T12" fmla="*/ 7 w 56"/>
                  <a:gd name="T13" fmla="*/ 31 h 40"/>
                  <a:gd name="T14" fmla="*/ 12 w 56"/>
                  <a:gd name="T15" fmla="*/ 29 h 40"/>
                  <a:gd name="T16" fmla="*/ 19 w 56"/>
                  <a:gd name="T17" fmla="*/ 25 h 40"/>
                  <a:gd name="T18" fmla="*/ 29 w 56"/>
                  <a:gd name="T19" fmla="*/ 22 h 40"/>
                  <a:gd name="T20" fmla="*/ 34 w 56"/>
                  <a:gd name="T21" fmla="*/ 20 h 40"/>
                  <a:gd name="T22" fmla="*/ 39 w 56"/>
                  <a:gd name="T23" fmla="*/ 17 h 40"/>
                  <a:gd name="T24" fmla="*/ 41 w 56"/>
                  <a:gd name="T25" fmla="*/ 14 h 40"/>
                  <a:gd name="T26" fmla="*/ 44 w 56"/>
                  <a:gd name="T27" fmla="*/ 12 h 40"/>
                  <a:gd name="T28" fmla="*/ 41 w 56"/>
                  <a:gd name="T29" fmla="*/ 9 h 40"/>
                  <a:gd name="T30" fmla="*/ 39 w 56"/>
                  <a:gd name="T31" fmla="*/ 7 h 40"/>
                  <a:gd name="T32" fmla="*/ 34 w 56"/>
                  <a:gd name="T33" fmla="*/ 6 h 40"/>
                  <a:gd name="T34" fmla="*/ 29 w 56"/>
                  <a:gd name="T35" fmla="*/ 5 h 40"/>
                  <a:gd name="T36" fmla="*/ 22 w 56"/>
                  <a:gd name="T37" fmla="*/ 6 h 40"/>
                  <a:gd name="T38" fmla="*/ 17 w 56"/>
                  <a:gd name="T39" fmla="*/ 7 h 40"/>
                  <a:gd name="T40" fmla="*/ 14 w 56"/>
                  <a:gd name="T41" fmla="*/ 9 h 40"/>
                  <a:gd name="T42" fmla="*/ 12 w 56"/>
                  <a:gd name="T43" fmla="*/ 12 h 40"/>
                  <a:gd name="T44" fmla="*/ 2 w 56"/>
                  <a:gd name="T45" fmla="*/ 12 h 40"/>
                  <a:gd name="T46" fmla="*/ 2 w 56"/>
                  <a:gd name="T47" fmla="*/ 8 h 40"/>
                  <a:gd name="T48" fmla="*/ 5 w 56"/>
                  <a:gd name="T49" fmla="*/ 6 h 40"/>
                  <a:gd name="T50" fmla="*/ 9 w 56"/>
                  <a:gd name="T51" fmla="*/ 4 h 40"/>
                  <a:gd name="T52" fmla="*/ 14 w 56"/>
                  <a:gd name="T53" fmla="*/ 2 h 40"/>
                  <a:gd name="T54" fmla="*/ 22 w 56"/>
                  <a:gd name="T55" fmla="*/ 1 h 40"/>
                  <a:gd name="T56" fmla="*/ 29 w 56"/>
                  <a:gd name="T57" fmla="*/ 0 h 40"/>
                  <a:gd name="T58" fmla="*/ 36 w 56"/>
                  <a:gd name="T59" fmla="*/ 1 h 40"/>
                  <a:gd name="T60" fmla="*/ 41 w 56"/>
                  <a:gd name="T61" fmla="*/ 2 h 40"/>
                  <a:gd name="T62" fmla="*/ 46 w 56"/>
                  <a:gd name="T63" fmla="*/ 4 h 40"/>
                  <a:gd name="T64" fmla="*/ 51 w 56"/>
                  <a:gd name="T65" fmla="*/ 6 h 40"/>
                  <a:gd name="T66" fmla="*/ 54 w 56"/>
                  <a:gd name="T67" fmla="*/ 8 h 40"/>
                  <a:gd name="T68" fmla="*/ 54 w 56"/>
                  <a:gd name="T69" fmla="*/ 12 h 40"/>
                  <a:gd name="T70" fmla="*/ 54 w 56"/>
                  <a:gd name="T71" fmla="*/ 14 h 40"/>
                  <a:gd name="T72" fmla="*/ 51 w 56"/>
                  <a:gd name="T73" fmla="*/ 16 h 40"/>
                  <a:gd name="T74" fmla="*/ 49 w 56"/>
                  <a:gd name="T75" fmla="*/ 19 h 40"/>
                  <a:gd name="T76" fmla="*/ 46 w 56"/>
                  <a:gd name="T77" fmla="*/ 21 h 40"/>
                  <a:gd name="T78" fmla="*/ 41 w 56"/>
                  <a:gd name="T79" fmla="*/ 23 h 40"/>
                  <a:gd name="T80" fmla="*/ 36 w 56"/>
                  <a:gd name="T81" fmla="*/ 25 h 40"/>
                  <a:gd name="T82" fmla="*/ 32 w 56"/>
                  <a:gd name="T83" fmla="*/ 28 h 40"/>
                  <a:gd name="T84" fmla="*/ 24 w 56"/>
                  <a:gd name="T85" fmla="*/ 30 h 40"/>
                  <a:gd name="T86" fmla="*/ 22 w 56"/>
                  <a:gd name="T87" fmla="*/ 31 h 40"/>
                  <a:gd name="T88" fmla="*/ 19 w 56"/>
                  <a:gd name="T89" fmla="*/ 32 h 40"/>
                  <a:gd name="T90" fmla="*/ 17 w 56"/>
                  <a:gd name="T91" fmla="*/ 34 h 40"/>
                  <a:gd name="T92" fmla="*/ 14 w 56"/>
                  <a:gd name="T93" fmla="*/ 35 h 40"/>
                  <a:gd name="T94" fmla="*/ 56 w 56"/>
                  <a:gd name="T95" fmla="*/ 35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6"/>
                  <a:gd name="T145" fmla="*/ 0 h 40"/>
                  <a:gd name="T146" fmla="*/ 56 w 56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6" h="40">
                    <a:moveTo>
                      <a:pt x="56" y="35"/>
                    </a:moveTo>
                    <a:lnTo>
                      <a:pt x="56" y="40"/>
                    </a:lnTo>
                    <a:lnTo>
                      <a:pt x="0" y="40"/>
                    </a:lnTo>
                    <a:lnTo>
                      <a:pt x="0" y="38"/>
                    </a:lnTo>
                    <a:lnTo>
                      <a:pt x="2" y="37"/>
                    </a:lnTo>
                    <a:lnTo>
                      <a:pt x="5" y="35"/>
                    </a:lnTo>
                    <a:lnTo>
                      <a:pt x="7" y="31"/>
                    </a:lnTo>
                    <a:lnTo>
                      <a:pt x="12" y="29"/>
                    </a:lnTo>
                    <a:lnTo>
                      <a:pt x="19" y="25"/>
                    </a:lnTo>
                    <a:lnTo>
                      <a:pt x="29" y="22"/>
                    </a:lnTo>
                    <a:lnTo>
                      <a:pt x="34" y="20"/>
                    </a:lnTo>
                    <a:lnTo>
                      <a:pt x="39" y="17"/>
                    </a:lnTo>
                    <a:lnTo>
                      <a:pt x="41" y="14"/>
                    </a:lnTo>
                    <a:lnTo>
                      <a:pt x="44" y="12"/>
                    </a:lnTo>
                    <a:lnTo>
                      <a:pt x="41" y="9"/>
                    </a:lnTo>
                    <a:lnTo>
                      <a:pt x="39" y="7"/>
                    </a:lnTo>
                    <a:lnTo>
                      <a:pt x="34" y="6"/>
                    </a:lnTo>
                    <a:lnTo>
                      <a:pt x="29" y="5"/>
                    </a:lnTo>
                    <a:lnTo>
                      <a:pt x="22" y="6"/>
                    </a:lnTo>
                    <a:lnTo>
                      <a:pt x="17" y="7"/>
                    </a:lnTo>
                    <a:lnTo>
                      <a:pt x="14" y="9"/>
                    </a:lnTo>
                    <a:lnTo>
                      <a:pt x="12" y="12"/>
                    </a:lnTo>
                    <a:lnTo>
                      <a:pt x="2" y="12"/>
                    </a:lnTo>
                    <a:lnTo>
                      <a:pt x="2" y="8"/>
                    </a:lnTo>
                    <a:lnTo>
                      <a:pt x="5" y="6"/>
                    </a:lnTo>
                    <a:lnTo>
                      <a:pt x="9" y="4"/>
                    </a:lnTo>
                    <a:lnTo>
                      <a:pt x="14" y="2"/>
                    </a:lnTo>
                    <a:lnTo>
                      <a:pt x="22" y="1"/>
                    </a:lnTo>
                    <a:lnTo>
                      <a:pt x="29" y="0"/>
                    </a:lnTo>
                    <a:lnTo>
                      <a:pt x="36" y="1"/>
                    </a:lnTo>
                    <a:lnTo>
                      <a:pt x="41" y="2"/>
                    </a:lnTo>
                    <a:lnTo>
                      <a:pt x="46" y="4"/>
                    </a:lnTo>
                    <a:lnTo>
                      <a:pt x="51" y="6"/>
                    </a:lnTo>
                    <a:lnTo>
                      <a:pt x="54" y="8"/>
                    </a:lnTo>
                    <a:lnTo>
                      <a:pt x="54" y="12"/>
                    </a:lnTo>
                    <a:lnTo>
                      <a:pt x="54" y="14"/>
                    </a:lnTo>
                    <a:lnTo>
                      <a:pt x="51" y="16"/>
                    </a:lnTo>
                    <a:lnTo>
                      <a:pt x="49" y="19"/>
                    </a:lnTo>
                    <a:lnTo>
                      <a:pt x="46" y="21"/>
                    </a:lnTo>
                    <a:lnTo>
                      <a:pt x="41" y="23"/>
                    </a:lnTo>
                    <a:lnTo>
                      <a:pt x="36" y="25"/>
                    </a:lnTo>
                    <a:lnTo>
                      <a:pt x="32" y="28"/>
                    </a:lnTo>
                    <a:lnTo>
                      <a:pt x="24" y="30"/>
                    </a:lnTo>
                    <a:lnTo>
                      <a:pt x="22" y="31"/>
                    </a:lnTo>
                    <a:lnTo>
                      <a:pt x="19" y="32"/>
                    </a:lnTo>
                    <a:lnTo>
                      <a:pt x="17" y="34"/>
                    </a:lnTo>
                    <a:lnTo>
                      <a:pt x="14" y="35"/>
                    </a:lnTo>
                    <a:lnTo>
                      <a:pt x="56" y="3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" name="Freeform 1586">
                <a:extLst>
                  <a:ext uri="{FF2B5EF4-FFF2-40B4-BE49-F238E27FC236}">
                    <a16:creationId xmlns:a16="http://schemas.microsoft.com/office/drawing/2014/main" id="{75CE2F7B-48CD-3299-909C-0084C186238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2" y="2543"/>
                <a:ext cx="56" cy="40"/>
              </a:xfrm>
              <a:custGeom>
                <a:avLst/>
                <a:gdLst>
                  <a:gd name="T0" fmla="*/ 0 w 56"/>
                  <a:gd name="T1" fmla="*/ 21 h 40"/>
                  <a:gd name="T2" fmla="*/ 0 w 56"/>
                  <a:gd name="T3" fmla="*/ 14 h 40"/>
                  <a:gd name="T4" fmla="*/ 2 w 56"/>
                  <a:gd name="T5" fmla="*/ 9 h 40"/>
                  <a:gd name="T6" fmla="*/ 7 w 56"/>
                  <a:gd name="T7" fmla="*/ 6 h 40"/>
                  <a:gd name="T8" fmla="*/ 12 w 56"/>
                  <a:gd name="T9" fmla="*/ 2 h 40"/>
                  <a:gd name="T10" fmla="*/ 20 w 56"/>
                  <a:gd name="T11" fmla="*/ 1 h 40"/>
                  <a:gd name="T12" fmla="*/ 27 w 56"/>
                  <a:gd name="T13" fmla="*/ 0 h 40"/>
                  <a:gd name="T14" fmla="*/ 34 w 56"/>
                  <a:gd name="T15" fmla="*/ 1 h 40"/>
                  <a:gd name="T16" fmla="*/ 39 w 56"/>
                  <a:gd name="T17" fmla="*/ 2 h 40"/>
                  <a:gd name="T18" fmla="*/ 44 w 56"/>
                  <a:gd name="T19" fmla="*/ 4 h 40"/>
                  <a:gd name="T20" fmla="*/ 49 w 56"/>
                  <a:gd name="T21" fmla="*/ 6 h 40"/>
                  <a:gd name="T22" fmla="*/ 51 w 56"/>
                  <a:gd name="T23" fmla="*/ 8 h 40"/>
                  <a:gd name="T24" fmla="*/ 54 w 56"/>
                  <a:gd name="T25" fmla="*/ 12 h 40"/>
                  <a:gd name="T26" fmla="*/ 54 w 56"/>
                  <a:gd name="T27" fmla="*/ 15 h 40"/>
                  <a:gd name="T28" fmla="*/ 56 w 56"/>
                  <a:gd name="T29" fmla="*/ 21 h 40"/>
                  <a:gd name="T30" fmla="*/ 54 w 56"/>
                  <a:gd name="T31" fmla="*/ 27 h 40"/>
                  <a:gd name="T32" fmla="*/ 51 w 56"/>
                  <a:gd name="T33" fmla="*/ 32 h 40"/>
                  <a:gd name="T34" fmla="*/ 49 w 56"/>
                  <a:gd name="T35" fmla="*/ 36 h 40"/>
                  <a:gd name="T36" fmla="*/ 44 w 56"/>
                  <a:gd name="T37" fmla="*/ 39 h 40"/>
                  <a:gd name="T38" fmla="*/ 37 w 56"/>
                  <a:gd name="T39" fmla="*/ 40 h 40"/>
                  <a:gd name="T40" fmla="*/ 27 w 56"/>
                  <a:gd name="T41" fmla="*/ 40 h 40"/>
                  <a:gd name="T42" fmla="*/ 20 w 56"/>
                  <a:gd name="T43" fmla="*/ 40 h 40"/>
                  <a:gd name="T44" fmla="*/ 15 w 56"/>
                  <a:gd name="T45" fmla="*/ 39 h 40"/>
                  <a:gd name="T46" fmla="*/ 10 w 56"/>
                  <a:gd name="T47" fmla="*/ 37 h 40"/>
                  <a:gd name="T48" fmla="*/ 5 w 56"/>
                  <a:gd name="T49" fmla="*/ 34 h 40"/>
                  <a:gd name="T50" fmla="*/ 2 w 56"/>
                  <a:gd name="T51" fmla="*/ 28 h 40"/>
                  <a:gd name="T52" fmla="*/ 0 w 56"/>
                  <a:gd name="T53" fmla="*/ 21 h 40"/>
                  <a:gd name="T54" fmla="*/ 12 w 56"/>
                  <a:gd name="T55" fmla="*/ 21 h 40"/>
                  <a:gd name="T56" fmla="*/ 12 w 56"/>
                  <a:gd name="T57" fmla="*/ 27 h 40"/>
                  <a:gd name="T58" fmla="*/ 15 w 56"/>
                  <a:gd name="T59" fmla="*/ 31 h 40"/>
                  <a:gd name="T60" fmla="*/ 17 w 56"/>
                  <a:gd name="T61" fmla="*/ 34 h 40"/>
                  <a:gd name="T62" fmla="*/ 22 w 56"/>
                  <a:gd name="T63" fmla="*/ 36 h 40"/>
                  <a:gd name="T64" fmla="*/ 27 w 56"/>
                  <a:gd name="T65" fmla="*/ 36 h 40"/>
                  <a:gd name="T66" fmla="*/ 34 w 56"/>
                  <a:gd name="T67" fmla="*/ 36 h 40"/>
                  <a:gd name="T68" fmla="*/ 39 w 56"/>
                  <a:gd name="T69" fmla="*/ 34 h 40"/>
                  <a:gd name="T70" fmla="*/ 42 w 56"/>
                  <a:gd name="T71" fmla="*/ 31 h 40"/>
                  <a:gd name="T72" fmla="*/ 44 w 56"/>
                  <a:gd name="T73" fmla="*/ 27 h 40"/>
                  <a:gd name="T74" fmla="*/ 44 w 56"/>
                  <a:gd name="T75" fmla="*/ 21 h 40"/>
                  <a:gd name="T76" fmla="*/ 44 w 56"/>
                  <a:gd name="T77" fmla="*/ 15 h 40"/>
                  <a:gd name="T78" fmla="*/ 42 w 56"/>
                  <a:gd name="T79" fmla="*/ 12 h 40"/>
                  <a:gd name="T80" fmla="*/ 39 w 56"/>
                  <a:gd name="T81" fmla="*/ 8 h 40"/>
                  <a:gd name="T82" fmla="*/ 34 w 56"/>
                  <a:gd name="T83" fmla="*/ 6 h 40"/>
                  <a:gd name="T84" fmla="*/ 27 w 56"/>
                  <a:gd name="T85" fmla="*/ 5 h 40"/>
                  <a:gd name="T86" fmla="*/ 22 w 56"/>
                  <a:gd name="T87" fmla="*/ 6 h 40"/>
                  <a:gd name="T88" fmla="*/ 17 w 56"/>
                  <a:gd name="T89" fmla="*/ 8 h 40"/>
                  <a:gd name="T90" fmla="*/ 15 w 56"/>
                  <a:gd name="T91" fmla="*/ 11 h 40"/>
                  <a:gd name="T92" fmla="*/ 12 w 56"/>
                  <a:gd name="T93" fmla="*/ 15 h 40"/>
                  <a:gd name="T94" fmla="*/ 12 w 56"/>
                  <a:gd name="T95" fmla="*/ 21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6"/>
                  <a:gd name="T145" fmla="*/ 0 h 40"/>
                  <a:gd name="T146" fmla="*/ 56 w 56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6" h="40">
                    <a:moveTo>
                      <a:pt x="0" y="21"/>
                    </a:moveTo>
                    <a:lnTo>
                      <a:pt x="0" y="14"/>
                    </a:lnTo>
                    <a:lnTo>
                      <a:pt x="2" y="9"/>
                    </a:lnTo>
                    <a:lnTo>
                      <a:pt x="7" y="6"/>
                    </a:lnTo>
                    <a:lnTo>
                      <a:pt x="12" y="2"/>
                    </a:lnTo>
                    <a:lnTo>
                      <a:pt x="20" y="1"/>
                    </a:lnTo>
                    <a:lnTo>
                      <a:pt x="27" y="0"/>
                    </a:lnTo>
                    <a:lnTo>
                      <a:pt x="34" y="1"/>
                    </a:lnTo>
                    <a:lnTo>
                      <a:pt x="39" y="2"/>
                    </a:lnTo>
                    <a:lnTo>
                      <a:pt x="44" y="4"/>
                    </a:lnTo>
                    <a:lnTo>
                      <a:pt x="49" y="6"/>
                    </a:lnTo>
                    <a:lnTo>
                      <a:pt x="51" y="8"/>
                    </a:lnTo>
                    <a:lnTo>
                      <a:pt x="54" y="12"/>
                    </a:lnTo>
                    <a:lnTo>
                      <a:pt x="54" y="15"/>
                    </a:lnTo>
                    <a:lnTo>
                      <a:pt x="56" y="21"/>
                    </a:lnTo>
                    <a:lnTo>
                      <a:pt x="54" y="27"/>
                    </a:lnTo>
                    <a:lnTo>
                      <a:pt x="51" y="32"/>
                    </a:lnTo>
                    <a:lnTo>
                      <a:pt x="49" y="36"/>
                    </a:lnTo>
                    <a:lnTo>
                      <a:pt x="44" y="39"/>
                    </a:lnTo>
                    <a:lnTo>
                      <a:pt x="37" y="40"/>
                    </a:lnTo>
                    <a:lnTo>
                      <a:pt x="27" y="40"/>
                    </a:lnTo>
                    <a:lnTo>
                      <a:pt x="20" y="40"/>
                    </a:lnTo>
                    <a:lnTo>
                      <a:pt x="15" y="39"/>
                    </a:lnTo>
                    <a:lnTo>
                      <a:pt x="10" y="37"/>
                    </a:lnTo>
                    <a:lnTo>
                      <a:pt x="5" y="34"/>
                    </a:lnTo>
                    <a:lnTo>
                      <a:pt x="2" y="28"/>
                    </a:lnTo>
                    <a:lnTo>
                      <a:pt x="0" y="21"/>
                    </a:lnTo>
                    <a:close/>
                    <a:moveTo>
                      <a:pt x="12" y="21"/>
                    </a:moveTo>
                    <a:lnTo>
                      <a:pt x="12" y="27"/>
                    </a:lnTo>
                    <a:lnTo>
                      <a:pt x="15" y="31"/>
                    </a:lnTo>
                    <a:lnTo>
                      <a:pt x="17" y="34"/>
                    </a:lnTo>
                    <a:lnTo>
                      <a:pt x="22" y="36"/>
                    </a:lnTo>
                    <a:lnTo>
                      <a:pt x="27" y="36"/>
                    </a:lnTo>
                    <a:lnTo>
                      <a:pt x="34" y="36"/>
                    </a:lnTo>
                    <a:lnTo>
                      <a:pt x="39" y="34"/>
                    </a:lnTo>
                    <a:lnTo>
                      <a:pt x="42" y="31"/>
                    </a:lnTo>
                    <a:lnTo>
                      <a:pt x="44" y="27"/>
                    </a:lnTo>
                    <a:lnTo>
                      <a:pt x="44" y="21"/>
                    </a:lnTo>
                    <a:lnTo>
                      <a:pt x="44" y="15"/>
                    </a:lnTo>
                    <a:lnTo>
                      <a:pt x="42" y="12"/>
                    </a:lnTo>
                    <a:lnTo>
                      <a:pt x="39" y="8"/>
                    </a:lnTo>
                    <a:lnTo>
                      <a:pt x="34" y="6"/>
                    </a:lnTo>
                    <a:lnTo>
                      <a:pt x="27" y="5"/>
                    </a:lnTo>
                    <a:lnTo>
                      <a:pt x="22" y="6"/>
                    </a:lnTo>
                    <a:lnTo>
                      <a:pt x="17" y="8"/>
                    </a:lnTo>
                    <a:lnTo>
                      <a:pt x="15" y="11"/>
                    </a:lnTo>
                    <a:lnTo>
                      <a:pt x="12" y="15"/>
                    </a:lnTo>
                    <a:lnTo>
                      <a:pt x="12" y="21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" name="Line 1587">
                <a:extLst>
                  <a:ext uri="{FF2B5EF4-FFF2-40B4-BE49-F238E27FC236}">
                    <a16:creationId xmlns:a16="http://schemas.microsoft.com/office/drawing/2014/main" id="{1AF4698B-93CA-4D6B-E4FB-AAE51F66D0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63" y="2400"/>
                <a:ext cx="41" cy="1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" name="Line 1588">
                <a:extLst>
                  <a:ext uri="{FF2B5EF4-FFF2-40B4-BE49-F238E27FC236}">
                    <a16:creationId xmlns:a16="http://schemas.microsoft.com/office/drawing/2014/main" id="{97A72911-9E9A-6022-E433-1B959B0AEE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68" y="2401"/>
                <a:ext cx="44" cy="1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0" name="Freeform 1589">
                <a:extLst>
                  <a:ext uri="{FF2B5EF4-FFF2-40B4-BE49-F238E27FC236}">
                    <a16:creationId xmlns:a16="http://schemas.microsoft.com/office/drawing/2014/main" id="{757BE806-5D10-52A2-5A9D-44829B4669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3" y="2381"/>
                <a:ext cx="59" cy="39"/>
              </a:xfrm>
              <a:custGeom>
                <a:avLst/>
                <a:gdLst>
                  <a:gd name="T0" fmla="*/ 39 w 59"/>
                  <a:gd name="T1" fmla="*/ 39 h 39"/>
                  <a:gd name="T2" fmla="*/ 39 w 59"/>
                  <a:gd name="T3" fmla="*/ 30 h 39"/>
                  <a:gd name="T4" fmla="*/ 0 w 59"/>
                  <a:gd name="T5" fmla="*/ 30 h 39"/>
                  <a:gd name="T6" fmla="*/ 0 w 59"/>
                  <a:gd name="T7" fmla="*/ 25 h 39"/>
                  <a:gd name="T8" fmla="*/ 42 w 59"/>
                  <a:gd name="T9" fmla="*/ 0 h 39"/>
                  <a:gd name="T10" fmla="*/ 49 w 59"/>
                  <a:gd name="T11" fmla="*/ 0 h 39"/>
                  <a:gd name="T12" fmla="*/ 49 w 59"/>
                  <a:gd name="T13" fmla="*/ 25 h 39"/>
                  <a:gd name="T14" fmla="*/ 59 w 59"/>
                  <a:gd name="T15" fmla="*/ 25 h 39"/>
                  <a:gd name="T16" fmla="*/ 59 w 59"/>
                  <a:gd name="T17" fmla="*/ 30 h 39"/>
                  <a:gd name="T18" fmla="*/ 49 w 59"/>
                  <a:gd name="T19" fmla="*/ 30 h 39"/>
                  <a:gd name="T20" fmla="*/ 49 w 59"/>
                  <a:gd name="T21" fmla="*/ 39 h 39"/>
                  <a:gd name="T22" fmla="*/ 39 w 59"/>
                  <a:gd name="T23" fmla="*/ 39 h 39"/>
                  <a:gd name="T24" fmla="*/ 39 w 59"/>
                  <a:gd name="T25" fmla="*/ 25 h 39"/>
                  <a:gd name="T26" fmla="*/ 39 w 59"/>
                  <a:gd name="T27" fmla="*/ 10 h 39"/>
                  <a:gd name="T28" fmla="*/ 15 w 59"/>
                  <a:gd name="T29" fmla="*/ 25 h 39"/>
                  <a:gd name="T30" fmla="*/ 39 w 59"/>
                  <a:gd name="T31" fmla="*/ 25 h 3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59"/>
                  <a:gd name="T49" fmla="*/ 0 h 39"/>
                  <a:gd name="T50" fmla="*/ 59 w 59"/>
                  <a:gd name="T51" fmla="*/ 39 h 3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59" h="39">
                    <a:moveTo>
                      <a:pt x="39" y="39"/>
                    </a:moveTo>
                    <a:lnTo>
                      <a:pt x="39" y="30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42" y="0"/>
                    </a:lnTo>
                    <a:lnTo>
                      <a:pt x="49" y="0"/>
                    </a:lnTo>
                    <a:lnTo>
                      <a:pt x="49" y="25"/>
                    </a:lnTo>
                    <a:lnTo>
                      <a:pt x="59" y="25"/>
                    </a:lnTo>
                    <a:lnTo>
                      <a:pt x="59" y="30"/>
                    </a:lnTo>
                    <a:lnTo>
                      <a:pt x="49" y="30"/>
                    </a:lnTo>
                    <a:lnTo>
                      <a:pt x="49" y="39"/>
                    </a:lnTo>
                    <a:lnTo>
                      <a:pt x="39" y="39"/>
                    </a:lnTo>
                    <a:close/>
                    <a:moveTo>
                      <a:pt x="39" y="25"/>
                    </a:moveTo>
                    <a:lnTo>
                      <a:pt x="39" y="10"/>
                    </a:lnTo>
                    <a:lnTo>
                      <a:pt x="15" y="25"/>
                    </a:lnTo>
                    <a:lnTo>
                      <a:pt x="39" y="2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1" name="Freeform 1590">
                <a:extLst>
                  <a:ext uri="{FF2B5EF4-FFF2-40B4-BE49-F238E27FC236}">
                    <a16:creationId xmlns:a16="http://schemas.microsoft.com/office/drawing/2014/main" id="{127C4854-F385-DCD9-0822-ED1713F5BB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2" y="2381"/>
                <a:ext cx="56" cy="40"/>
              </a:xfrm>
              <a:custGeom>
                <a:avLst/>
                <a:gdLst>
                  <a:gd name="T0" fmla="*/ 0 w 56"/>
                  <a:gd name="T1" fmla="*/ 19 h 40"/>
                  <a:gd name="T2" fmla="*/ 0 w 56"/>
                  <a:gd name="T3" fmla="*/ 14 h 40"/>
                  <a:gd name="T4" fmla="*/ 2 w 56"/>
                  <a:gd name="T5" fmla="*/ 8 h 40"/>
                  <a:gd name="T6" fmla="*/ 7 w 56"/>
                  <a:gd name="T7" fmla="*/ 4 h 40"/>
                  <a:gd name="T8" fmla="*/ 12 w 56"/>
                  <a:gd name="T9" fmla="*/ 2 h 40"/>
                  <a:gd name="T10" fmla="*/ 20 w 56"/>
                  <a:gd name="T11" fmla="*/ 0 h 40"/>
                  <a:gd name="T12" fmla="*/ 27 w 56"/>
                  <a:gd name="T13" fmla="*/ 0 h 40"/>
                  <a:gd name="T14" fmla="*/ 34 w 56"/>
                  <a:gd name="T15" fmla="*/ 0 h 40"/>
                  <a:gd name="T16" fmla="*/ 39 w 56"/>
                  <a:gd name="T17" fmla="*/ 1 h 40"/>
                  <a:gd name="T18" fmla="*/ 44 w 56"/>
                  <a:gd name="T19" fmla="*/ 2 h 40"/>
                  <a:gd name="T20" fmla="*/ 49 w 56"/>
                  <a:gd name="T21" fmla="*/ 4 h 40"/>
                  <a:gd name="T22" fmla="*/ 51 w 56"/>
                  <a:gd name="T23" fmla="*/ 7 h 40"/>
                  <a:gd name="T24" fmla="*/ 54 w 56"/>
                  <a:gd name="T25" fmla="*/ 10 h 40"/>
                  <a:gd name="T26" fmla="*/ 54 w 56"/>
                  <a:gd name="T27" fmla="*/ 15 h 40"/>
                  <a:gd name="T28" fmla="*/ 56 w 56"/>
                  <a:gd name="T29" fmla="*/ 19 h 40"/>
                  <a:gd name="T30" fmla="*/ 54 w 56"/>
                  <a:gd name="T31" fmla="*/ 26 h 40"/>
                  <a:gd name="T32" fmla="*/ 51 w 56"/>
                  <a:gd name="T33" fmla="*/ 31 h 40"/>
                  <a:gd name="T34" fmla="*/ 49 w 56"/>
                  <a:gd name="T35" fmla="*/ 35 h 40"/>
                  <a:gd name="T36" fmla="*/ 44 w 56"/>
                  <a:gd name="T37" fmla="*/ 38 h 40"/>
                  <a:gd name="T38" fmla="*/ 37 w 56"/>
                  <a:gd name="T39" fmla="*/ 39 h 40"/>
                  <a:gd name="T40" fmla="*/ 27 w 56"/>
                  <a:gd name="T41" fmla="*/ 40 h 40"/>
                  <a:gd name="T42" fmla="*/ 20 w 56"/>
                  <a:gd name="T43" fmla="*/ 39 h 40"/>
                  <a:gd name="T44" fmla="*/ 15 w 56"/>
                  <a:gd name="T45" fmla="*/ 38 h 40"/>
                  <a:gd name="T46" fmla="*/ 10 w 56"/>
                  <a:gd name="T47" fmla="*/ 37 h 40"/>
                  <a:gd name="T48" fmla="*/ 5 w 56"/>
                  <a:gd name="T49" fmla="*/ 32 h 40"/>
                  <a:gd name="T50" fmla="*/ 2 w 56"/>
                  <a:gd name="T51" fmla="*/ 26 h 40"/>
                  <a:gd name="T52" fmla="*/ 0 w 56"/>
                  <a:gd name="T53" fmla="*/ 19 h 40"/>
                  <a:gd name="T54" fmla="*/ 12 w 56"/>
                  <a:gd name="T55" fmla="*/ 19 h 40"/>
                  <a:gd name="T56" fmla="*/ 12 w 56"/>
                  <a:gd name="T57" fmla="*/ 25 h 40"/>
                  <a:gd name="T58" fmla="*/ 15 w 56"/>
                  <a:gd name="T59" fmla="*/ 30 h 40"/>
                  <a:gd name="T60" fmla="*/ 17 w 56"/>
                  <a:gd name="T61" fmla="*/ 32 h 40"/>
                  <a:gd name="T62" fmla="*/ 22 w 56"/>
                  <a:gd name="T63" fmla="*/ 34 h 40"/>
                  <a:gd name="T64" fmla="*/ 27 w 56"/>
                  <a:gd name="T65" fmla="*/ 35 h 40"/>
                  <a:gd name="T66" fmla="*/ 34 w 56"/>
                  <a:gd name="T67" fmla="*/ 34 h 40"/>
                  <a:gd name="T68" fmla="*/ 39 w 56"/>
                  <a:gd name="T69" fmla="*/ 32 h 40"/>
                  <a:gd name="T70" fmla="*/ 42 w 56"/>
                  <a:gd name="T71" fmla="*/ 30 h 40"/>
                  <a:gd name="T72" fmla="*/ 44 w 56"/>
                  <a:gd name="T73" fmla="*/ 25 h 40"/>
                  <a:gd name="T74" fmla="*/ 44 w 56"/>
                  <a:gd name="T75" fmla="*/ 19 h 40"/>
                  <a:gd name="T76" fmla="*/ 44 w 56"/>
                  <a:gd name="T77" fmla="*/ 15 h 40"/>
                  <a:gd name="T78" fmla="*/ 42 w 56"/>
                  <a:gd name="T79" fmla="*/ 10 h 40"/>
                  <a:gd name="T80" fmla="*/ 39 w 56"/>
                  <a:gd name="T81" fmla="*/ 8 h 40"/>
                  <a:gd name="T82" fmla="*/ 34 w 56"/>
                  <a:gd name="T83" fmla="*/ 6 h 40"/>
                  <a:gd name="T84" fmla="*/ 27 w 56"/>
                  <a:gd name="T85" fmla="*/ 4 h 40"/>
                  <a:gd name="T86" fmla="*/ 22 w 56"/>
                  <a:gd name="T87" fmla="*/ 4 h 40"/>
                  <a:gd name="T88" fmla="*/ 17 w 56"/>
                  <a:gd name="T89" fmla="*/ 7 h 40"/>
                  <a:gd name="T90" fmla="*/ 15 w 56"/>
                  <a:gd name="T91" fmla="*/ 10 h 40"/>
                  <a:gd name="T92" fmla="*/ 12 w 56"/>
                  <a:gd name="T93" fmla="*/ 14 h 40"/>
                  <a:gd name="T94" fmla="*/ 12 w 56"/>
                  <a:gd name="T95" fmla="*/ 19 h 4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6"/>
                  <a:gd name="T145" fmla="*/ 0 h 40"/>
                  <a:gd name="T146" fmla="*/ 56 w 56"/>
                  <a:gd name="T147" fmla="*/ 40 h 4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6" h="40">
                    <a:moveTo>
                      <a:pt x="0" y="19"/>
                    </a:moveTo>
                    <a:lnTo>
                      <a:pt x="0" y="14"/>
                    </a:lnTo>
                    <a:lnTo>
                      <a:pt x="2" y="8"/>
                    </a:lnTo>
                    <a:lnTo>
                      <a:pt x="7" y="4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7" y="0"/>
                    </a:lnTo>
                    <a:lnTo>
                      <a:pt x="34" y="0"/>
                    </a:lnTo>
                    <a:lnTo>
                      <a:pt x="39" y="1"/>
                    </a:lnTo>
                    <a:lnTo>
                      <a:pt x="44" y="2"/>
                    </a:lnTo>
                    <a:lnTo>
                      <a:pt x="49" y="4"/>
                    </a:lnTo>
                    <a:lnTo>
                      <a:pt x="51" y="7"/>
                    </a:lnTo>
                    <a:lnTo>
                      <a:pt x="54" y="10"/>
                    </a:lnTo>
                    <a:lnTo>
                      <a:pt x="54" y="15"/>
                    </a:lnTo>
                    <a:lnTo>
                      <a:pt x="56" y="19"/>
                    </a:lnTo>
                    <a:lnTo>
                      <a:pt x="54" y="26"/>
                    </a:lnTo>
                    <a:lnTo>
                      <a:pt x="51" y="31"/>
                    </a:lnTo>
                    <a:lnTo>
                      <a:pt x="49" y="35"/>
                    </a:lnTo>
                    <a:lnTo>
                      <a:pt x="44" y="38"/>
                    </a:lnTo>
                    <a:lnTo>
                      <a:pt x="37" y="39"/>
                    </a:lnTo>
                    <a:lnTo>
                      <a:pt x="27" y="40"/>
                    </a:lnTo>
                    <a:lnTo>
                      <a:pt x="20" y="39"/>
                    </a:lnTo>
                    <a:lnTo>
                      <a:pt x="15" y="38"/>
                    </a:lnTo>
                    <a:lnTo>
                      <a:pt x="10" y="37"/>
                    </a:lnTo>
                    <a:lnTo>
                      <a:pt x="5" y="32"/>
                    </a:lnTo>
                    <a:lnTo>
                      <a:pt x="2" y="26"/>
                    </a:lnTo>
                    <a:lnTo>
                      <a:pt x="0" y="19"/>
                    </a:lnTo>
                    <a:close/>
                    <a:moveTo>
                      <a:pt x="12" y="19"/>
                    </a:moveTo>
                    <a:lnTo>
                      <a:pt x="12" y="25"/>
                    </a:lnTo>
                    <a:lnTo>
                      <a:pt x="15" y="30"/>
                    </a:lnTo>
                    <a:lnTo>
                      <a:pt x="17" y="32"/>
                    </a:lnTo>
                    <a:lnTo>
                      <a:pt x="22" y="34"/>
                    </a:lnTo>
                    <a:lnTo>
                      <a:pt x="27" y="35"/>
                    </a:lnTo>
                    <a:lnTo>
                      <a:pt x="34" y="34"/>
                    </a:lnTo>
                    <a:lnTo>
                      <a:pt x="39" y="32"/>
                    </a:lnTo>
                    <a:lnTo>
                      <a:pt x="42" y="30"/>
                    </a:lnTo>
                    <a:lnTo>
                      <a:pt x="44" y="25"/>
                    </a:lnTo>
                    <a:lnTo>
                      <a:pt x="44" y="19"/>
                    </a:lnTo>
                    <a:lnTo>
                      <a:pt x="44" y="15"/>
                    </a:lnTo>
                    <a:lnTo>
                      <a:pt x="42" y="10"/>
                    </a:lnTo>
                    <a:lnTo>
                      <a:pt x="39" y="8"/>
                    </a:lnTo>
                    <a:lnTo>
                      <a:pt x="34" y="6"/>
                    </a:lnTo>
                    <a:lnTo>
                      <a:pt x="27" y="4"/>
                    </a:lnTo>
                    <a:lnTo>
                      <a:pt x="22" y="4"/>
                    </a:lnTo>
                    <a:lnTo>
                      <a:pt x="17" y="7"/>
                    </a:lnTo>
                    <a:lnTo>
                      <a:pt x="15" y="10"/>
                    </a:lnTo>
                    <a:lnTo>
                      <a:pt x="12" y="14"/>
                    </a:lnTo>
                    <a:lnTo>
                      <a:pt x="12" y="1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2" name="Line 1592">
                <a:extLst>
                  <a:ext uri="{FF2B5EF4-FFF2-40B4-BE49-F238E27FC236}">
                    <a16:creationId xmlns:a16="http://schemas.microsoft.com/office/drawing/2014/main" id="{2705B048-9E4F-D655-E2F6-14E79A32F0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63" y="2726"/>
                <a:ext cx="3601" cy="10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3" name="Line 1594">
                <a:extLst>
                  <a:ext uri="{FF2B5EF4-FFF2-40B4-BE49-F238E27FC236}">
                    <a16:creationId xmlns:a16="http://schemas.microsoft.com/office/drawing/2014/main" id="{0ABB0B99-B7F1-4809-28FA-F64C9F0B3A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63" y="2399"/>
                <a:ext cx="1" cy="327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4" name="Freeform 1595">
                <a:extLst>
                  <a:ext uri="{FF2B5EF4-FFF2-40B4-BE49-F238E27FC236}">
                    <a16:creationId xmlns:a16="http://schemas.microsoft.com/office/drawing/2014/main" id="{2A9EECED-CA4E-4F65-9820-8E94337091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" y="2433"/>
                <a:ext cx="3613" cy="293"/>
              </a:xfrm>
              <a:custGeom>
                <a:avLst/>
                <a:gdLst>
                  <a:gd name="T0" fmla="*/ 37 w 3613"/>
                  <a:gd name="T1" fmla="*/ 97 h 293"/>
                  <a:gd name="T2" fmla="*/ 110 w 3613"/>
                  <a:gd name="T3" fmla="*/ 97 h 293"/>
                  <a:gd name="T4" fmla="*/ 184 w 3613"/>
                  <a:gd name="T5" fmla="*/ 97 h 293"/>
                  <a:gd name="T6" fmla="*/ 255 w 3613"/>
                  <a:gd name="T7" fmla="*/ 97 h 293"/>
                  <a:gd name="T8" fmla="*/ 328 w 3613"/>
                  <a:gd name="T9" fmla="*/ 269 h 293"/>
                  <a:gd name="T10" fmla="*/ 402 w 3613"/>
                  <a:gd name="T11" fmla="*/ 269 h 293"/>
                  <a:gd name="T12" fmla="*/ 476 w 3613"/>
                  <a:gd name="T13" fmla="*/ 269 h 293"/>
                  <a:gd name="T14" fmla="*/ 547 w 3613"/>
                  <a:gd name="T15" fmla="*/ 269 h 293"/>
                  <a:gd name="T16" fmla="*/ 620 w 3613"/>
                  <a:gd name="T17" fmla="*/ 48 h 293"/>
                  <a:gd name="T18" fmla="*/ 694 w 3613"/>
                  <a:gd name="T19" fmla="*/ 48 h 293"/>
                  <a:gd name="T20" fmla="*/ 768 w 3613"/>
                  <a:gd name="T21" fmla="*/ 48 h 293"/>
                  <a:gd name="T22" fmla="*/ 839 w 3613"/>
                  <a:gd name="T23" fmla="*/ 48 h 293"/>
                  <a:gd name="T24" fmla="*/ 912 w 3613"/>
                  <a:gd name="T25" fmla="*/ 48 h 293"/>
                  <a:gd name="T26" fmla="*/ 986 w 3613"/>
                  <a:gd name="T27" fmla="*/ 48 h 293"/>
                  <a:gd name="T28" fmla="*/ 1059 w 3613"/>
                  <a:gd name="T29" fmla="*/ 48 h 293"/>
                  <a:gd name="T30" fmla="*/ 1131 w 3613"/>
                  <a:gd name="T31" fmla="*/ 48 h 293"/>
                  <a:gd name="T32" fmla="*/ 1204 w 3613"/>
                  <a:gd name="T33" fmla="*/ 293 h 293"/>
                  <a:gd name="T34" fmla="*/ 1278 w 3613"/>
                  <a:gd name="T35" fmla="*/ 293 h 293"/>
                  <a:gd name="T36" fmla="*/ 1351 w 3613"/>
                  <a:gd name="T37" fmla="*/ 293 h 293"/>
                  <a:gd name="T38" fmla="*/ 1422 w 3613"/>
                  <a:gd name="T39" fmla="*/ 293 h 293"/>
                  <a:gd name="T40" fmla="*/ 1496 w 3613"/>
                  <a:gd name="T41" fmla="*/ 293 h 293"/>
                  <a:gd name="T42" fmla="*/ 1570 w 3613"/>
                  <a:gd name="T43" fmla="*/ 293 h 293"/>
                  <a:gd name="T44" fmla="*/ 1643 w 3613"/>
                  <a:gd name="T45" fmla="*/ 293 h 293"/>
                  <a:gd name="T46" fmla="*/ 1717 w 3613"/>
                  <a:gd name="T47" fmla="*/ 293 h 293"/>
                  <a:gd name="T48" fmla="*/ 1788 w 3613"/>
                  <a:gd name="T49" fmla="*/ 293 h 293"/>
                  <a:gd name="T50" fmla="*/ 1862 w 3613"/>
                  <a:gd name="T51" fmla="*/ 293 h 293"/>
                  <a:gd name="T52" fmla="*/ 1935 w 3613"/>
                  <a:gd name="T53" fmla="*/ 293 h 293"/>
                  <a:gd name="T54" fmla="*/ 2009 w 3613"/>
                  <a:gd name="T55" fmla="*/ 293 h 293"/>
                  <a:gd name="T56" fmla="*/ 2080 w 3613"/>
                  <a:gd name="T57" fmla="*/ 293 h 293"/>
                  <a:gd name="T58" fmla="*/ 2153 w 3613"/>
                  <a:gd name="T59" fmla="*/ 293 h 293"/>
                  <a:gd name="T60" fmla="*/ 2227 w 3613"/>
                  <a:gd name="T61" fmla="*/ 293 h 293"/>
                  <a:gd name="T62" fmla="*/ 2301 w 3613"/>
                  <a:gd name="T63" fmla="*/ 293 h 293"/>
                  <a:gd name="T64" fmla="*/ 2372 w 3613"/>
                  <a:gd name="T65" fmla="*/ 293 h 293"/>
                  <a:gd name="T66" fmla="*/ 2445 w 3613"/>
                  <a:gd name="T67" fmla="*/ 293 h 293"/>
                  <a:gd name="T68" fmla="*/ 2519 w 3613"/>
                  <a:gd name="T69" fmla="*/ 0 h 293"/>
                  <a:gd name="T70" fmla="*/ 2593 w 3613"/>
                  <a:gd name="T71" fmla="*/ 0 h 293"/>
                  <a:gd name="T72" fmla="*/ 2664 w 3613"/>
                  <a:gd name="T73" fmla="*/ 293 h 293"/>
                  <a:gd name="T74" fmla="*/ 2737 w 3613"/>
                  <a:gd name="T75" fmla="*/ 293 h 293"/>
                  <a:gd name="T76" fmla="*/ 2811 w 3613"/>
                  <a:gd name="T77" fmla="*/ 293 h 293"/>
                  <a:gd name="T78" fmla="*/ 2884 w 3613"/>
                  <a:gd name="T79" fmla="*/ 293 h 293"/>
                  <a:gd name="T80" fmla="*/ 2956 w 3613"/>
                  <a:gd name="T81" fmla="*/ 293 h 293"/>
                  <a:gd name="T82" fmla="*/ 3029 w 3613"/>
                  <a:gd name="T83" fmla="*/ 293 h 293"/>
                  <a:gd name="T84" fmla="*/ 3103 w 3613"/>
                  <a:gd name="T85" fmla="*/ 293 h 293"/>
                  <a:gd name="T86" fmla="*/ 3176 w 3613"/>
                  <a:gd name="T87" fmla="*/ 293 h 293"/>
                  <a:gd name="T88" fmla="*/ 3247 w 3613"/>
                  <a:gd name="T89" fmla="*/ 293 h 293"/>
                  <a:gd name="T90" fmla="*/ 3321 w 3613"/>
                  <a:gd name="T91" fmla="*/ 293 h 293"/>
                  <a:gd name="T92" fmla="*/ 3395 w 3613"/>
                  <a:gd name="T93" fmla="*/ 293 h 293"/>
                  <a:gd name="T94" fmla="*/ 3468 w 3613"/>
                  <a:gd name="T95" fmla="*/ 293 h 293"/>
                  <a:gd name="T96" fmla="*/ 3539 w 3613"/>
                  <a:gd name="T97" fmla="*/ 293 h 293"/>
                  <a:gd name="T98" fmla="*/ 3613 w 3613"/>
                  <a:gd name="T99" fmla="*/ 293 h 29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3613"/>
                  <a:gd name="T151" fmla="*/ 0 h 293"/>
                  <a:gd name="T152" fmla="*/ 3613 w 3613"/>
                  <a:gd name="T153" fmla="*/ 293 h 29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3613" h="293">
                    <a:moveTo>
                      <a:pt x="0" y="97"/>
                    </a:moveTo>
                    <a:lnTo>
                      <a:pt x="37" y="97"/>
                    </a:lnTo>
                    <a:lnTo>
                      <a:pt x="73" y="97"/>
                    </a:lnTo>
                    <a:lnTo>
                      <a:pt x="110" y="97"/>
                    </a:lnTo>
                    <a:lnTo>
                      <a:pt x="147" y="97"/>
                    </a:lnTo>
                    <a:lnTo>
                      <a:pt x="184" y="97"/>
                    </a:lnTo>
                    <a:lnTo>
                      <a:pt x="221" y="97"/>
                    </a:lnTo>
                    <a:lnTo>
                      <a:pt x="255" y="97"/>
                    </a:lnTo>
                    <a:lnTo>
                      <a:pt x="292" y="97"/>
                    </a:lnTo>
                    <a:lnTo>
                      <a:pt x="328" y="269"/>
                    </a:lnTo>
                    <a:lnTo>
                      <a:pt x="365" y="269"/>
                    </a:lnTo>
                    <a:lnTo>
                      <a:pt x="402" y="269"/>
                    </a:lnTo>
                    <a:lnTo>
                      <a:pt x="439" y="269"/>
                    </a:lnTo>
                    <a:lnTo>
                      <a:pt x="476" y="269"/>
                    </a:lnTo>
                    <a:lnTo>
                      <a:pt x="512" y="269"/>
                    </a:lnTo>
                    <a:lnTo>
                      <a:pt x="547" y="269"/>
                    </a:lnTo>
                    <a:lnTo>
                      <a:pt x="584" y="269"/>
                    </a:lnTo>
                    <a:lnTo>
                      <a:pt x="620" y="48"/>
                    </a:lnTo>
                    <a:lnTo>
                      <a:pt x="657" y="48"/>
                    </a:lnTo>
                    <a:lnTo>
                      <a:pt x="694" y="48"/>
                    </a:lnTo>
                    <a:lnTo>
                      <a:pt x="731" y="48"/>
                    </a:lnTo>
                    <a:lnTo>
                      <a:pt x="768" y="48"/>
                    </a:lnTo>
                    <a:lnTo>
                      <a:pt x="804" y="48"/>
                    </a:lnTo>
                    <a:lnTo>
                      <a:pt x="839" y="48"/>
                    </a:lnTo>
                    <a:lnTo>
                      <a:pt x="875" y="48"/>
                    </a:lnTo>
                    <a:lnTo>
                      <a:pt x="912" y="48"/>
                    </a:lnTo>
                    <a:lnTo>
                      <a:pt x="949" y="48"/>
                    </a:lnTo>
                    <a:lnTo>
                      <a:pt x="986" y="48"/>
                    </a:lnTo>
                    <a:lnTo>
                      <a:pt x="1023" y="48"/>
                    </a:lnTo>
                    <a:lnTo>
                      <a:pt x="1059" y="48"/>
                    </a:lnTo>
                    <a:lnTo>
                      <a:pt x="1096" y="48"/>
                    </a:lnTo>
                    <a:lnTo>
                      <a:pt x="1131" y="48"/>
                    </a:lnTo>
                    <a:lnTo>
                      <a:pt x="1167" y="293"/>
                    </a:lnTo>
                    <a:lnTo>
                      <a:pt x="1204" y="293"/>
                    </a:lnTo>
                    <a:lnTo>
                      <a:pt x="1241" y="293"/>
                    </a:lnTo>
                    <a:lnTo>
                      <a:pt x="1278" y="293"/>
                    </a:lnTo>
                    <a:lnTo>
                      <a:pt x="1315" y="293"/>
                    </a:lnTo>
                    <a:lnTo>
                      <a:pt x="1351" y="293"/>
                    </a:lnTo>
                    <a:lnTo>
                      <a:pt x="1388" y="293"/>
                    </a:lnTo>
                    <a:lnTo>
                      <a:pt x="1422" y="293"/>
                    </a:lnTo>
                    <a:lnTo>
                      <a:pt x="1459" y="293"/>
                    </a:lnTo>
                    <a:lnTo>
                      <a:pt x="1496" y="293"/>
                    </a:lnTo>
                    <a:lnTo>
                      <a:pt x="1533" y="293"/>
                    </a:lnTo>
                    <a:lnTo>
                      <a:pt x="1570" y="293"/>
                    </a:lnTo>
                    <a:lnTo>
                      <a:pt x="1606" y="293"/>
                    </a:lnTo>
                    <a:lnTo>
                      <a:pt x="1643" y="293"/>
                    </a:lnTo>
                    <a:lnTo>
                      <a:pt x="1680" y="293"/>
                    </a:lnTo>
                    <a:lnTo>
                      <a:pt x="1717" y="293"/>
                    </a:lnTo>
                    <a:lnTo>
                      <a:pt x="1751" y="293"/>
                    </a:lnTo>
                    <a:lnTo>
                      <a:pt x="1788" y="293"/>
                    </a:lnTo>
                    <a:lnTo>
                      <a:pt x="1825" y="293"/>
                    </a:lnTo>
                    <a:lnTo>
                      <a:pt x="1862" y="293"/>
                    </a:lnTo>
                    <a:lnTo>
                      <a:pt x="1898" y="293"/>
                    </a:lnTo>
                    <a:lnTo>
                      <a:pt x="1935" y="293"/>
                    </a:lnTo>
                    <a:lnTo>
                      <a:pt x="1972" y="293"/>
                    </a:lnTo>
                    <a:lnTo>
                      <a:pt x="2009" y="293"/>
                    </a:lnTo>
                    <a:lnTo>
                      <a:pt x="2043" y="293"/>
                    </a:lnTo>
                    <a:lnTo>
                      <a:pt x="2080" y="293"/>
                    </a:lnTo>
                    <a:lnTo>
                      <a:pt x="2117" y="293"/>
                    </a:lnTo>
                    <a:lnTo>
                      <a:pt x="2153" y="293"/>
                    </a:lnTo>
                    <a:lnTo>
                      <a:pt x="2190" y="293"/>
                    </a:lnTo>
                    <a:lnTo>
                      <a:pt x="2227" y="293"/>
                    </a:lnTo>
                    <a:lnTo>
                      <a:pt x="2264" y="293"/>
                    </a:lnTo>
                    <a:lnTo>
                      <a:pt x="2301" y="293"/>
                    </a:lnTo>
                    <a:lnTo>
                      <a:pt x="2335" y="293"/>
                    </a:lnTo>
                    <a:lnTo>
                      <a:pt x="2372" y="293"/>
                    </a:lnTo>
                    <a:lnTo>
                      <a:pt x="2409" y="293"/>
                    </a:lnTo>
                    <a:lnTo>
                      <a:pt x="2445" y="293"/>
                    </a:lnTo>
                    <a:lnTo>
                      <a:pt x="2482" y="0"/>
                    </a:lnTo>
                    <a:lnTo>
                      <a:pt x="2519" y="0"/>
                    </a:lnTo>
                    <a:lnTo>
                      <a:pt x="2556" y="0"/>
                    </a:lnTo>
                    <a:lnTo>
                      <a:pt x="2593" y="0"/>
                    </a:lnTo>
                    <a:lnTo>
                      <a:pt x="2627" y="293"/>
                    </a:lnTo>
                    <a:lnTo>
                      <a:pt x="2664" y="293"/>
                    </a:lnTo>
                    <a:lnTo>
                      <a:pt x="2700" y="293"/>
                    </a:lnTo>
                    <a:lnTo>
                      <a:pt x="2737" y="293"/>
                    </a:lnTo>
                    <a:lnTo>
                      <a:pt x="2774" y="293"/>
                    </a:lnTo>
                    <a:lnTo>
                      <a:pt x="2811" y="293"/>
                    </a:lnTo>
                    <a:lnTo>
                      <a:pt x="2848" y="293"/>
                    </a:lnTo>
                    <a:lnTo>
                      <a:pt x="2884" y="293"/>
                    </a:lnTo>
                    <a:lnTo>
                      <a:pt x="2919" y="293"/>
                    </a:lnTo>
                    <a:lnTo>
                      <a:pt x="2956" y="293"/>
                    </a:lnTo>
                    <a:lnTo>
                      <a:pt x="2992" y="293"/>
                    </a:lnTo>
                    <a:lnTo>
                      <a:pt x="3029" y="293"/>
                    </a:lnTo>
                    <a:lnTo>
                      <a:pt x="3066" y="293"/>
                    </a:lnTo>
                    <a:lnTo>
                      <a:pt x="3103" y="293"/>
                    </a:lnTo>
                    <a:lnTo>
                      <a:pt x="3140" y="293"/>
                    </a:lnTo>
                    <a:lnTo>
                      <a:pt x="3176" y="293"/>
                    </a:lnTo>
                    <a:lnTo>
                      <a:pt x="3213" y="293"/>
                    </a:lnTo>
                    <a:lnTo>
                      <a:pt x="3247" y="293"/>
                    </a:lnTo>
                    <a:lnTo>
                      <a:pt x="3284" y="293"/>
                    </a:lnTo>
                    <a:lnTo>
                      <a:pt x="3321" y="293"/>
                    </a:lnTo>
                    <a:lnTo>
                      <a:pt x="3358" y="293"/>
                    </a:lnTo>
                    <a:lnTo>
                      <a:pt x="3395" y="293"/>
                    </a:lnTo>
                    <a:lnTo>
                      <a:pt x="3431" y="293"/>
                    </a:lnTo>
                    <a:lnTo>
                      <a:pt x="3468" y="293"/>
                    </a:lnTo>
                    <a:lnTo>
                      <a:pt x="3505" y="293"/>
                    </a:lnTo>
                    <a:lnTo>
                      <a:pt x="3539" y="293"/>
                    </a:lnTo>
                    <a:lnTo>
                      <a:pt x="3576" y="293"/>
                    </a:lnTo>
                    <a:lnTo>
                      <a:pt x="3613" y="293"/>
                    </a:lnTo>
                  </a:path>
                </a:pathLst>
              </a:cu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Line 1596">
                <a:extLst>
                  <a:ext uri="{FF2B5EF4-FFF2-40B4-BE49-F238E27FC236}">
                    <a16:creationId xmlns:a16="http://schemas.microsoft.com/office/drawing/2014/main" id="{FF0C38F6-C6B6-5531-8D01-229F8D8531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97" y="2530"/>
                <a:ext cx="37" cy="1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1763">
                <a:extLst>
                  <a:ext uri="{FF2B5EF4-FFF2-40B4-BE49-F238E27FC236}">
                    <a16:creationId xmlns:a16="http://schemas.microsoft.com/office/drawing/2014/main" id="{015D2B33-A4DD-991E-8DDF-74DB769F63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" y="2414"/>
                <a:ext cx="62" cy="40"/>
              </a:xfrm>
              <a:custGeom>
                <a:avLst/>
                <a:gdLst>
                  <a:gd name="T0" fmla="*/ 0 w 62"/>
                  <a:gd name="T1" fmla="*/ 40 h 40"/>
                  <a:gd name="T2" fmla="*/ 0 w 62"/>
                  <a:gd name="T3" fmla="*/ 0 h 40"/>
                  <a:gd name="T4" fmla="*/ 30 w 62"/>
                  <a:gd name="T5" fmla="*/ 0 h 40"/>
                  <a:gd name="T6" fmla="*/ 39 w 62"/>
                  <a:gd name="T7" fmla="*/ 1 h 40"/>
                  <a:gd name="T8" fmla="*/ 47 w 62"/>
                  <a:gd name="T9" fmla="*/ 2 h 40"/>
                  <a:gd name="T10" fmla="*/ 52 w 62"/>
                  <a:gd name="T11" fmla="*/ 4 h 40"/>
                  <a:gd name="T12" fmla="*/ 54 w 62"/>
                  <a:gd name="T13" fmla="*/ 6 h 40"/>
                  <a:gd name="T14" fmla="*/ 57 w 62"/>
                  <a:gd name="T15" fmla="*/ 8 h 40"/>
                  <a:gd name="T16" fmla="*/ 59 w 62"/>
                  <a:gd name="T17" fmla="*/ 11 h 40"/>
                  <a:gd name="T18" fmla="*/ 57 w 62"/>
                  <a:gd name="T19" fmla="*/ 13 h 40"/>
                  <a:gd name="T20" fmla="*/ 54 w 62"/>
                  <a:gd name="T21" fmla="*/ 15 h 40"/>
                  <a:gd name="T22" fmla="*/ 52 w 62"/>
                  <a:gd name="T23" fmla="*/ 17 h 40"/>
                  <a:gd name="T24" fmla="*/ 47 w 62"/>
                  <a:gd name="T25" fmla="*/ 19 h 40"/>
                  <a:gd name="T26" fmla="*/ 54 w 62"/>
                  <a:gd name="T27" fmla="*/ 21 h 40"/>
                  <a:gd name="T28" fmla="*/ 59 w 62"/>
                  <a:gd name="T29" fmla="*/ 23 h 40"/>
                  <a:gd name="T30" fmla="*/ 62 w 62"/>
                  <a:gd name="T31" fmla="*/ 26 h 40"/>
                  <a:gd name="T32" fmla="*/ 62 w 62"/>
                  <a:gd name="T33" fmla="*/ 29 h 40"/>
                  <a:gd name="T34" fmla="*/ 62 w 62"/>
                  <a:gd name="T35" fmla="*/ 31 h 40"/>
                  <a:gd name="T36" fmla="*/ 59 w 62"/>
                  <a:gd name="T37" fmla="*/ 34 h 40"/>
                  <a:gd name="T38" fmla="*/ 57 w 62"/>
                  <a:gd name="T39" fmla="*/ 36 h 40"/>
                  <a:gd name="T40" fmla="*/ 54 w 62"/>
                  <a:gd name="T41" fmla="*/ 38 h 40"/>
                  <a:gd name="T42" fmla="*/ 49 w 62"/>
                  <a:gd name="T43" fmla="*/ 39 h 40"/>
                  <a:gd name="T44" fmla="*/ 44 w 62"/>
                  <a:gd name="T45" fmla="*/ 39 h 40"/>
                  <a:gd name="T46" fmla="*/ 39 w 62"/>
                  <a:gd name="T47" fmla="*/ 40 h 40"/>
                  <a:gd name="T48" fmla="*/ 32 w 62"/>
                  <a:gd name="T49" fmla="*/ 40 h 40"/>
                  <a:gd name="T50" fmla="*/ 0 w 62"/>
                  <a:gd name="T51" fmla="*/ 40 h 40"/>
                  <a:gd name="T52" fmla="*/ 10 w 62"/>
                  <a:gd name="T53" fmla="*/ 17 h 40"/>
                  <a:gd name="T54" fmla="*/ 27 w 62"/>
                  <a:gd name="T55" fmla="*/ 17 h 40"/>
                  <a:gd name="T56" fmla="*/ 35 w 62"/>
                  <a:gd name="T57" fmla="*/ 17 h 40"/>
                  <a:gd name="T58" fmla="*/ 39 w 62"/>
                  <a:gd name="T59" fmla="*/ 17 h 40"/>
                  <a:gd name="T60" fmla="*/ 42 w 62"/>
                  <a:gd name="T61" fmla="*/ 16 h 40"/>
                  <a:gd name="T62" fmla="*/ 44 w 62"/>
                  <a:gd name="T63" fmla="*/ 15 h 40"/>
                  <a:gd name="T64" fmla="*/ 47 w 62"/>
                  <a:gd name="T65" fmla="*/ 14 h 40"/>
                  <a:gd name="T66" fmla="*/ 47 w 62"/>
                  <a:gd name="T67" fmla="*/ 12 h 40"/>
                  <a:gd name="T68" fmla="*/ 47 w 62"/>
                  <a:gd name="T69" fmla="*/ 9 h 40"/>
                  <a:gd name="T70" fmla="*/ 44 w 62"/>
                  <a:gd name="T71" fmla="*/ 8 h 40"/>
                  <a:gd name="T72" fmla="*/ 42 w 62"/>
                  <a:gd name="T73" fmla="*/ 7 h 40"/>
                  <a:gd name="T74" fmla="*/ 39 w 62"/>
                  <a:gd name="T75" fmla="*/ 6 h 40"/>
                  <a:gd name="T76" fmla="*/ 35 w 62"/>
                  <a:gd name="T77" fmla="*/ 6 h 40"/>
                  <a:gd name="T78" fmla="*/ 27 w 62"/>
                  <a:gd name="T79" fmla="*/ 5 h 40"/>
                  <a:gd name="T80" fmla="*/ 10 w 62"/>
                  <a:gd name="T81" fmla="*/ 5 h 40"/>
                  <a:gd name="T82" fmla="*/ 10 w 62"/>
                  <a:gd name="T83" fmla="*/ 17 h 40"/>
                  <a:gd name="T84" fmla="*/ 10 w 62"/>
                  <a:gd name="T85" fmla="*/ 36 h 40"/>
                  <a:gd name="T86" fmla="*/ 32 w 62"/>
                  <a:gd name="T87" fmla="*/ 36 h 40"/>
                  <a:gd name="T88" fmla="*/ 35 w 62"/>
                  <a:gd name="T89" fmla="*/ 36 h 40"/>
                  <a:gd name="T90" fmla="*/ 39 w 62"/>
                  <a:gd name="T91" fmla="*/ 36 h 40"/>
                  <a:gd name="T92" fmla="*/ 42 w 62"/>
                  <a:gd name="T93" fmla="*/ 35 h 40"/>
                  <a:gd name="T94" fmla="*/ 44 w 62"/>
                  <a:gd name="T95" fmla="*/ 35 h 40"/>
                  <a:gd name="T96" fmla="*/ 47 w 62"/>
                  <a:gd name="T97" fmla="*/ 34 h 40"/>
                  <a:gd name="T98" fmla="*/ 49 w 62"/>
                  <a:gd name="T99" fmla="*/ 32 h 40"/>
                  <a:gd name="T100" fmla="*/ 49 w 62"/>
                  <a:gd name="T101" fmla="*/ 31 h 40"/>
                  <a:gd name="T102" fmla="*/ 52 w 62"/>
                  <a:gd name="T103" fmla="*/ 29 h 40"/>
                  <a:gd name="T104" fmla="*/ 49 w 62"/>
                  <a:gd name="T105" fmla="*/ 27 h 40"/>
                  <a:gd name="T106" fmla="*/ 49 w 62"/>
                  <a:gd name="T107" fmla="*/ 26 h 40"/>
                  <a:gd name="T108" fmla="*/ 44 w 62"/>
                  <a:gd name="T109" fmla="*/ 23 h 40"/>
                  <a:gd name="T110" fmla="*/ 42 w 62"/>
                  <a:gd name="T111" fmla="*/ 23 h 40"/>
                  <a:gd name="T112" fmla="*/ 37 w 62"/>
                  <a:gd name="T113" fmla="*/ 22 h 40"/>
                  <a:gd name="T114" fmla="*/ 30 w 62"/>
                  <a:gd name="T115" fmla="*/ 22 h 40"/>
                  <a:gd name="T116" fmla="*/ 10 w 62"/>
                  <a:gd name="T117" fmla="*/ 22 h 40"/>
                  <a:gd name="T118" fmla="*/ 10 w 62"/>
                  <a:gd name="T119" fmla="*/ 36 h 40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62"/>
                  <a:gd name="T181" fmla="*/ 0 h 40"/>
                  <a:gd name="T182" fmla="*/ 62 w 62"/>
                  <a:gd name="T183" fmla="*/ 40 h 40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62" h="40">
                    <a:moveTo>
                      <a:pt x="0" y="40"/>
                    </a:moveTo>
                    <a:lnTo>
                      <a:pt x="0" y="0"/>
                    </a:lnTo>
                    <a:lnTo>
                      <a:pt x="30" y="0"/>
                    </a:lnTo>
                    <a:lnTo>
                      <a:pt x="39" y="1"/>
                    </a:lnTo>
                    <a:lnTo>
                      <a:pt x="47" y="2"/>
                    </a:lnTo>
                    <a:lnTo>
                      <a:pt x="52" y="4"/>
                    </a:lnTo>
                    <a:lnTo>
                      <a:pt x="54" y="6"/>
                    </a:lnTo>
                    <a:lnTo>
                      <a:pt x="57" y="8"/>
                    </a:lnTo>
                    <a:lnTo>
                      <a:pt x="59" y="11"/>
                    </a:lnTo>
                    <a:lnTo>
                      <a:pt x="57" y="13"/>
                    </a:lnTo>
                    <a:lnTo>
                      <a:pt x="54" y="15"/>
                    </a:lnTo>
                    <a:lnTo>
                      <a:pt x="52" y="17"/>
                    </a:lnTo>
                    <a:lnTo>
                      <a:pt x="47" y="19"/>
                    </a:lnTo>
                    <a:lnTo>
                      <a:pt x="54" y="21"/>
                    </a:lnTo>
                    <a:lnTo>
                      <a:pt x="59" y="23"/>
                    </a:lnTo>
                    <a:lnTo>
                      <a:pt x="62" y="26"/>
                    </a:lnTo>
                    <a:lnTo>
                      <a:pt x="62" y="29"/>
                    </a:lnTo>
                    <a:lnTo>
                      <a:pt x="62" y="31"/>
                    </a:lnTo>
                    <a:lnTo>
                      <a:pt x="59" y="34"/>
                    </a:lnTo>
                    <a:lnTo>
                      <a:pt x="57" y="36"/>
                    </a:lnTo>
                    <a:lnTo>
                      <a:pt x="54" y="38"/>
                    </a:lnTo>
                    <a:lnTo>
                      <a:pt x="49" y="39"/>
                    </a:lnTo>
                    <a:lnTo>
                      <a:pt x="44" y="39"/>
                    </a:lnTo>
                    <a:lnTo>
                      <a:pt x="39" y="40"/>
                    </a:lnTo>
                    <a:lnTo>
                      <a:pt x="32" y="40"/>
                    </a:lnTo>
                    <a:lnTo>
                      <a:pt x="0" y="40"/>
                    </a:lnTo>
                    <a:close/>
                    <a:moveTo>
                      <a:pt x="10" y="17"/>
                    </a:moveTo>
                    <a:lnTo>
                      <a:pt x="27" y="17"/>
                    </a:lnTo>
                    <a:lnTo>
                      <a:pt x="35" y="17"/>
                    </a:lnTo>
                    <a:lnTo>
                      <a:pt x="39" y="17"/>
                    </a:lnTo>
                    <a:lnTo>
                      <a:pt x="42" y="16"/>
                    </a:lnTo>
                    <a:lnTo>
                      <a:pt x="44" y="15"/>
                    </a:lnTo>
                    <a:lnTo>
                      <a:pt x="47" y="14"/>
                    </a:lnTo>
                    <a:lnTo>
                      <a:pt x="47" y="12"/>
                    </a:lnTo>
                    <a:lnTo>
                      <a:pt x="47" y="9"/>
                    </a:lnTo>
                    <a:lnTo>
                      <a:pt x="44" y="8"/>
                    </a:lnTo>
                    <a:lnTo>
                      <a:pt x="42" y="7"/>
                    </a:lnTo>
                    <a:lnTo>
                      <a:pt x="39" y="6"/>
                    </a:lnTo>
                    <a:lnTo>
                      <a:pt x="35" y="6"/>
                    </a:lnTo>
                    <a:lnTo>
                      <a:pt x="27" y="5"/>
                    </a:lnTo>
                    <a:lnTo>
                      <a:pt x="10" y="5"/>
                    </a:lnTo>
                    <a:lnTo>
                      <a:pt x="10" y="17"/>
                    </a:lnTo>
                    <a:close/>
                    <a:moveTo>
                      <a:pt x="10" y="36"/>
                    </a:moveTo>
                    <a:lnTo>
                      <a:pt x="32" y="36"/>
                    </a:lnTo>
                    <a:lnTo>
                      <a:pt x="35" y="36"/>
                    </a:lnTo>
                    <a:lnTo>
                      <a:pt x="39" y="36"/>
                    </a:lnTo>
                    <a:lnTo>
                      <a:pt x="42" y="35"/>
                    </a:lnTo>
                    <a:lnTo>
                      <a:pt x="44" y="35"/>
                    </a:lnTo>
                    <a:lnTo>
                      <a:pt x="47" y="34"/>
                    </a:lnTo>
                    <a:lnTo>
                      <a:pt x="49" y="32"/>
                    </a:lnTo>
                    <a:lnTo>
                      <a:pt x="49" y="31"/>
                    </a:lnTo>
                    <a:lnTo>
                      <a:pt x="52" y="29"/>
                    </a:lnTo>
                    <a:lnTo>
                      <a:pt x="49" y="27"/>
                    </a:lnTo>
                    <a:lnTo>
                      <a:pt x="49" y="26"/>
                    </a:lnTo>
                    <a:lnTo>
                      <a:pt x="44" y="23"/>
                    </a:lnTo>
                    <a:lnTo>
                      <a:pt x="42" y="23"/>
                    </a:lnTo>
                    <a:lnTo>
                      <a:pt x="37" y="22"/>
                    </a:lnTo>
                    <a:lnTo>
                      <a:pt x="30" y="22"/>
                    </a:lnTo>
                    <a:lnTo>
                      <a:pt x="10" y="22"/>
                    </a:lnTo>
                    <a:lnTo>
                      <a:pt x="10" y="3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1764">
                <a:extLst>
                  <a:ext uri="{FF2B5EF4-FFF2-40B4-BE49-F238E27FC236}">
                    <a16:creationId xmlns:a16="http://schemas.microsoft.com/office/drawing/2014/main" id="{4E69FFFB-08B9-0B4F-DF53-404EC33772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" y="2452"/>
                <a:ext cx="25" cy="30"/>
              </a:xfrm>
              <a:custGeom>
                <a:avLst/>
                <a:gdLst>
                  <a:gd name="T0" fmla="*/ 25 w 25"/>
                  <a:gd name="T1" fmla="*/ 30 h 30"/>
                  <a:gd name="T2" fmla="*/ 15 w 25"/>
                  <a:gd name="T3" fmla="*/ 30 h 30"/>
                  <a:gd name="T4" fmla="*/ 15 w 25"/>
                  <a:gd name="T5" fmla="*/ 7 h 30"/>
                  <a:gd name="T6" fmla="*/ 12 w 25"/>
                  <a:gd name="T7" fmla="*/ 8 h 30"/>
                  <a:gd name="T8" fmla="*/ 10 w 25"/>
                  <a:gd name="T9" fmla="*/ 9 h 30"/>
                  <a:gd name="T10" fmla="*/ 5 w 25"/>
                  <a:gd name="T11" fmla="*/ 11 h 30"/>
                  <a:gd name="T12" fmla="*/ 0 w 25"/>
                  <a:gd name="T13" fmla="*/ 12 h 30"/>
                  <a:gd name="T14" fmla="*/ 0 w 25"/>
                  <a:gd name="T15" fmla="*/ 8 h 30"/>
                  <a:gd name="T16" fmla="*/ 8 w 25"/>
                  <a:gd name="T17" fmla="*/ 6 h 30"/>
                  <a:gd name="T18" fmla="*/ 12 w 25"/>
                  <a:gd name="T19" fmla="*/ 5 h 30"/>
                  <a:gd name="T20" fmla="*/ 17 w 25"/>
                  <a:gd name="T21" fmla="*/ 2 h 30"/>
                  <a:gd name="T22" fmla="*/ 20 w 25"/>
                  <a:gd name="T23" fmla="*/ 0 h 30"/>
                  <a:gd name="T24" fmla="*/ 25 w 25"/>
                  <a:gd name="T25" fmla="*/ 0 h 30"/>
                  <a:gd name="T26" fmla="*/ 25 w 25"/>
                  <a:gd name="T27" fmla="*/ 30 h 3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5"/>
                  <a:gd name="T43" fmla="*/ 0 h 30"/>
                  <a:gd name="T44" fmla="*/ 25 w 25"/>
                  <a:gd name="T45" fmla="*/ 30 h 3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5" h="30">
                    <a:moveTo>
                      <a:pt x="25" y="30"/>
                    </a:moveTo>
                    <a:lnTo>
                      <a:pt x="15" y="30"/>
                    </a:lnTo>
                    <a:lnTo>
                      <a:pt x="15" y="7"/>
                    </a:lnTo>
                    <a:lnTo>
                      <a:pt x="12" y="8"/>
                    </a:lnTo>
                    <a:lnTo>
                      <a:pt x="10" y="9"/>
                    </a:lnTo>
                    <a:lnTo>
                      <a:pt x="5" y="11"/>
                    </a:lnTo>
                    <a:lnTo>
                      <a:pt x="0" y="12"/>
                    </a:lnTo>
                    <a:lnTo>
                      <a:pt x="0" y="8"/>
                    </a:lnTo>
                    <a:lnTo>
                      <a:pt x="8" y="6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0" y="0"/>
                    </a:lnTo>
                    <a:lnTo>
                      <a:pt x="25" y="0"/>
                    </a:lnTo>
                    <a:lnTo>
                      <a:pt x="25" y="3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1765">
                <a:extLst>
                  <a:ext uri="{FF2B5EF4-FFF2-40B4-BE49-F238E27FC236}">
                    <a16:creationId xmlns:a16="http://schemas.microsoft.com/office/drawing/2014/main" id="{C776C664-B82B-163F-407D-3AC114A9E8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53" y="2414"/>
                <a:ext cx="64" cy="40"/>
              </a:xfrm>
              <a:custGeom>
                <a:avLst/>
                <a:gdLst>
                  <a:gd name="T0" fmla="*/ 0 w 64"/>
                  <a:gd name="T1" fmla="*/ 40 h 40"/>
                  <a:gd name="T2" fmla="*/ 0 w 64"/>
                  <a:gd name="T3" fmla="*/ 0 h 40"/>
                  <a:gd name="T4" fmla="*/ 32 w 64"/>
                  <a:gd name="T5" fmla="*/ 0 h 40"/>
                  <a:gd name="T6" fmla="*/ 39 w 64"/>
                  <a:gd name="T7" fmla="*/ 1 h 40"/>
                  <a:gd name="T8" fmla="*/ 47 w 64"/>
                  <a:gd name="T9" fmla="*/ 2 h 40"/>
                  <a:gd name="T10" fmla="*/ 52 w 64"/>
                  <a:gd name="T11" fmla="*/ 4 h 40"/>
                  <a:gd name="T12" fmla="*/ 57 w 64"/>
                  <a:gd name="T13" fmla="*/ 6 h 40"/>
                  <a:gd name="T14" fmla="*/ 59 w 64"/>
                  <a:gd name="T15" fmla="*/ 8 h 40"/>
                  <a:gd name="T16" fmla="*/ 59 w 64"/>
                  <a:gd name="T17" fmla="*/ 11 h 40"/>
                  <a:gd name="T18" fmla="*/ 59 w 64"/>
                  <a:gd name="T19" fmla="*/ 13 h 40"/>
                  <a:gd name="T20" fmla="*/ 57 w 64"/>
                  <a:gd name="T21" fmla="*/ 15 h 40"/>
                  <a:gd name="T22" fmla="*/ 52 w 64"/>
                  <a:gd name="T23" fmla="*/ 17 h 40"/>
                  <a:gd name="T24" fmla="*/ 47 w 64"/>
                  <a:gd name="T25" fmla="*/ 19 h 40"/>
                  <a:gd name="T26" fmla="*/ 54 w 64"/>
                  <a:gd name="T27" fmla="*/ 21 h 40"/>
                  <a:gd name="T28" fmla="*/ 59 w 64"/>
                  <a:gd name="T29" fmla="*/ 23 h 40"/>
                  <a:gd name="T30" fmla="*/ 62 w 64"/>
                  <a:gd name="T31" fmla="*/ 26 h 40"/>
                  <a:gd name="T32" fmla="*/ 64 w 64"/>
                  <a:gd name="T33" fmla="*/ 29 h 40"/>
                  <a:gd name="T34" fmla="*/ 62 w 64"/>
                  <a:gd name="T35" fmla="*/ 31 h 40"/>
                  <a:gd name="T36" fmla="*/ 59 w 64"/>
                  <a:gd name="T37" fmla="*/ 34 h 40"/>
                  <a:gd name="T38" fmla="*/ 57 w 64"/>
                  <a:gd name="T39" fmla="*/ 36 h 40"/>
                  <a:gd name="T40" fmla="*/ 54 w 64"/>
                  <a:gd name="T41" fmla="*/ 38 h 40"/>
                  <a:gd name="T42" fmla="*/ 49 w 64"/>
                  <a:gd name="T43" fmla="*/ 39 h 40"/>
                  <a:gd name="T44" fmla="*/ 44 w 64"/>
                  <a:gd name="T45" fmla="*/ 39 h 40"/>
                  <a:gd name="T46" fmla="*/ 39 w 64"/>
                  <a:gd name="T47" fmla="*/ 40 h 40"/>
                  <a:gd name="T48" fmla="*/ 32 w 64"/>
                  <a:gd name="T49" fmla="*/ 40 h 40"/>
                  <a:gd name="T50" fmla="*/ 0 w 64"/>
                  <a:gd name="T51" fmla="*/ 40 h 40"/>
                  <a:gd name="T52" fmla="*/ 12 w 64"/>
                  <a:gd name="T53" fmla="*/ 17 h 40"/>
                  <a:gd name="T54" fmla="*/ 30 w 64"/>
                  <a:gd name="T55" fmla="*/ 17 h 40"/>
                  <a:gd name="T56" fmla="*/ 35 w 64"/>
                  <a:gd name="T57" fmla="*/ 17 h 40"/>
                  <a:gd name="T58" fmla="*/ 39 w 64"/>
                  <a:gd name="T59" fmla="*/ 17 h 40"/>
                  <a:gd name="T60" fmla="*/ 44 w 64"/>
                  <a:gd name="T61" fmla="*/ 16 h 40"/>
                  <a:gd name="T62" fmla="*/ 47 w 64"/>
                  <a:gd name="T63" fmla="*/ 15 h 40"/>
                  <a:gd name="T64" fmla="*/ 47 w 64"/>
                  <a:gd name="T65" fmla="*/ 14 h 40"/>
                  <a:gd name="T66" fmla="*/ 49 w 64"/>
                  <a:gd name="T67" fmla="*/ 12 h 40"/>
                  <a:gd name="T68" fmla="*/ 47 w 64"/>
                  <a:gd name="T69" fmla="*/ 9 h 40"/>
                  <a:gd name="T70" fmla="*/ 47 w 64"/>
                  <a:gd name="T71" fmla="*/ 8 h 40"/>
                  <a:gd name="T72" fmla="*/ 44 w 64"/>
                  <a:gd name="T73" fmla="*/ 7 h 40"/>
                  <a:gd name="T74" fmla="*/ 39 w 64"/>
                  <a:gd name="T75" fmla="*/ 6 h 40"/>
                  <a:gd name="T76" fmla="*/ 35 w 64"/>
                  <a:gd name="T77" fmla="*/ 6 h 40"/>
                  <a:gd name="T78" fmla="*/ 27 w 64"/>
                  <a:gd name="T79" fmla="*/ 5 h 40"/>
                  <a:gd name="T80" fmla="*/ 12 w 64"/>
                  <a:gd name="T81" fmla="*/ 5 h 40"/>
                  <a:gd name="T82" fmla="*/ 12 w 64"/>
                  <a:gd name="T83" fmla="*/ 17 h 40"/>
                  <a:gd name="T84" fmla="*/ 12 w 64"/>
                  <a:gd name="T85" fmla="*/ 36 h 40"/>
                  <a:gd name="T86" fmla="*/ 32 w 64"/>
                  <a:gd name="T87" fmla="*/ 36 h 40"/>
                  <a:gd name="T88" fmla="*/ 37 w 64"/>
                  <a:gd name="T89" fmla="*/ 36 h 40"/>
                  <a:gd name="T90" fmla="*/ 39 w 64"/>
                  <a:gd name="T91" fmla="*/ 36 h 40"/>
                  <a:gd name="T92" fmla="*/ 42 w 64"/>
                  <a:gd name="T93" fmla="*/ 35 h 40"/>
                  <a:gd name="T94" fmla="*/ 47 w 64"/>
                  <a:gd name="T95" fmla="*/ 35 h 40"/>
                  <a:gd name="T96" fmla="*/ 49 w 64"/>
                  <a:gd name="T97" fmla="*/ 34 h 40"/>
                  <a:gd name="T98" fmla="*/ 49 w 64"/>
                  <a:gd name="T99" fmla="*/ 32 h 40"/>
                  <a:gd name="T100" fmla="*/ 52 w 64"/>
                  <a:gd name="T101" fmla="*/ 31 h 40"/>
                  <a:gd name="T102" fmla="*/ 52 w 64"/>
                  <a:gd name="T103" fmla="*/ 29 h 40"/>
                  <a:gd name="T104" fmla="*/ 52 w 64"/>
                  <a:gd name="T105" fmla="*/ 27 h 40"/>
                  <a:gd name="T106" fmla="*/ 49 w 64"/>
                  <a:gd name="T107" fmla="*/ 26 h 40"/>
                  <a:gd name="T108" fmla="*/ 47 w 64"/>
                  <a:gd name="T109" fmla="*/ 23 h 40"/>
                  <a:gd name="T110" fmla="*/ 42 w 64"/>
                  <a:gd name="T111" fmla="*/ 23 h 40"/>
                  <a:gd name="T112" fmla="*/ 37 w 64"/>
                  <a:gd name="T113" fmla="*/ 22 h 40"/>
                  <a:gd name="T114" fmla="*/ 30 w 64"/>
                  <a:gd name="T115" fmla="*/ 22 h 40"/>
                  <a:gd name="T116" fmla="*/ 12 w 64"/>
                  <a:gd name="T117" fmla="*/ 22 h 40"/>
                  <a:gd name="T118" fmla="*/ 12 w 64"/>
                  <a:gd name="T119" fmla="*/ 36 h 40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64"/>
                  <a:gd name="T181" fmla="*/ 0 h 40"/>
                  <a:gd name="T182" fmla="*/ 64 w 64"/>
                  <a:gd name="T183" fmla="*/ 40 h 40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64" h="40">
                    <a:moveTo>
                      <a:pt x="0" y="40"/>
                    </a:moveTo>
                    <a:lnTo>
                      <a:pt x="0" y="0"/>
                    </a:lnTo>
                    <a:lnTo>
                      <a:pt x="32" y="0"/>
                    </a:lnTo>
                    <a:lnTo>
                      <a:pt x="39" y="1"/>
                    </a:lnTo>
                    <a:lnTo>
                      <a:pt x="47" y="2"/>
                    </a:lnTo>
                    <a:lnTo>
                      <a:pt x="52" y="4"/>
                    </a:lnTo>
                    <a:lnTo>
                      <a:pt x="57" y="6"/>
                    </a:lnTo>
                    <a:lnTo>
                      <a:pt x="59" y="8"/>
                    </a:lnTo>
                    <a:lnTo>
                      <a:pt x="59" y="11"/>
                    </a:lnTo>
                    <a:lnTo>
                      <a:pt x="59" y="13"/>
                    </a:lnTo>
                    <a:lnTo>
                      <a:pt x="57" y="15"/>
                    </a:lnTo>
                    <a:lnTo>
                      <a:pt x="52" y="17"/>
                    </a:lnTo>
                    <a:lnTo>
                      <a:pt x="47" y="19"/>
                    </a:lnTo>
                    <a:lnTo>
                      <a:pt x="54" y="21"/>
                    </a:lnTo>
                    <a:lnTo>
                      <a:pt x="59" y="23"/>
                    </a:lnTo>
                    <a:lnTo>
                      <a:pt x="62" y="26"/>
                    </a:lnTo>
                    <a:lnTo>
                      <a:pt x="64" y="29"/>
                    </a:lnTo>
                    <a:lnTo>
                      <a:pt x="62" y="31"/>
                    </a:lnTo>
                    <a:lnTo>
                      <a:pt x="59" y="34"/>
                    </a:lnTo>
                    <a:lnTo>
                      <a:pt x="57" y="36"/>
                    </a:lnTo>
                    <a:lnTo>
                      <a:pt x="54" y="38"/>
                    </a:lnTo>
                    <a:lnTo>
                      <a:pt x="49" y="39"/>
                    </a:lnTo>
                    <a:lnTo>
                      <a:pt x="44" y="39"/>
                    </a:lnTo>
                    <a:lnTo>
                      <a:pt x="39" y="40"/>
                    </a:lnTo>
                    <a:lnTo>
                      <a:pt x="32" y="40"/>
                    </a:lnTo>
                    <a:lnTo>
                      <a:pt x="0" y="40"/>
                    </a:lnTo>
                    <a:close/>
                    <a:moveTo>
                      <a:pt x="12" y="17"/>
                    </a:moveTo>
                    <a:lnTo>
                      <a:pt x="30" y="17"/>
                    </a:lnTo>
                    <a:lnTo>
                      <a:pt x="35" y="17"/>
                    </a:lnTo>
                    <a:lnTo>
                      <a:pt x="39" y="17"/>
                    </a:lnTo>
                    <a:lnTo>
                      <a:pt x="44" y="16"/>
                    </a:lnTo>
                    <a:lnTo>
                      <a:pt x="47" y="15"/>
                    </a:lnTo>
                    <a:lnTo>
                      <a:pt x="47" y="14"/>
                    </a:lnTo>
                    <a:lnTo>
                      <a:pt x="49" y="12"/>
                    </a:lnTo>
                    <a:lnTo>
                      <a:pt x="47" y="9"/>
                    </a:lnTo>
                    <a:lnTo>
                      <a:pt x="47" y="8"/>
                    </a:lnTo>
                    <a:lnTo>
                      <a:pt x="44" y="7"/>
                    </a:lnTo>
                    <a:lnTo>
                      <a:pt x="39" y="6"/>
                    </a:lnTo>
                    <a:lnTo>
                      <a:pt x="35" y="6"/>
                    </a:lnTo>
                    <a:lnTo>
                      <a:pt x="27" y="5"/>
                    </a:lnTo>
                    <a:lnTo>
                      <a:pt x="12" y="5"/>
                    </a:lnTo>
                    <a:lnTo>
                      <a:pt x="12" y="17"/>
                    </a:lnTo>
                    <a:close/>
                    <a:moveTo>
                      <a:pt x="12" y="36"/>
                    </a:moveTo>
                    <a:lnTo>
                      <a:pt x="32" y="36"/>
                    </a:lnTo>
                    <a:lnTo>
                      <a:pt x="37" y="36"/>
                    </a:lnTo>
                    <a:lnTo>
                      <a:pt x="39" y="36"/>
                    </a:lnTo>
                    <a:lnTo>
                      <a:pt x="42" y="35"/>
                    </a:lnTo>
                    <a:lnTo>
                      <a:pt x="47" y="35"/>
                    </a:lnTo>
                    <a:lnTo>
                      <a:pt x="49" y="34"/>
                    </a:lnTo>
                    <a:lnTo>
                      <a:pt x="49" y="32"/>
                    </a:lnTo>
                    <a:lnTo>
                      <a:pt x="52" y="31"/>
                    </a:lnTo>
                    <a:lnTo>
                      <a:pt x="52" y="29"/>
                    </a:lnTo>
                    <a:lnTo>
                      <a:pt x="52" y="27"/>
                    </a:lnTo>
                    <a:lnTo>
                      <a:pt x="49" y="26"/>
                    </a:lnTo>
                    <a:lnTo>
                      <a:pt x="47" y="23"/>
                    </a:lnTo>
                    <a:lnTo>
                      <a:pt x="42" y="23"/>
                    </a:lnTo>
                    <a:lnTo>
                      <a:pt x="37" y="22"/>
                    </a:lnTo>
                    <a:lnTo>
                      <a:pt x="30" y="22"/>
                    </a:lnTo>
                    <a:lnTo>
                      <a:pt x="12" y="22"/>
                    </a:lnTo>
                    <a:lnTo>
                      <a:pt x="12" y="3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1766">
                <a:extLst>
                  <a:ext uri="{FF2B5EF4-FFF2-40B4-BE49-F238E27FC236}">
                    <a16:creationId xmlns:a16="http://schemas.microsoft.com/office/drawing/2014/main" id="{B0FDC0E3-DE95-F4B7-045B-1159702AA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4" y="2452"/>
                <a:ext cx="42" cy="30"/>
              </a:xfrm>
              <a:custGeom>
                <a:avLst/>
                <a:gdLst>
                  <a:gd name="T0" fmla="*/ 42 w 42"/>
                  <a:gd name="T1" fmla="*/ 27 h 30"/>
                  <a:gd name="T2" fmla="*/ 42 w 42"/>
                  <a:gd name="T3" fmla="*/ 30 h 30"/>
                  <a:gd name="T4" fmla="*/ 0 w 42"/>
                  <a:gd name="T5" fmla="*/ 30 h 30"/>
                  <a:gd name="T6" fmla="*/ 0 w 42"/>
                  <a:gd name="T7" fmla="*/ 29 h 30"/>
                  <a:gd name="T8" fmla="*/ 0 w 42"/>
                  <a:gd name="T9" fmla="*/ 28 h 30"/>
                  <a:gd name="T10" fmla="*/ 3 w 42"/>
                  <a:gd name="T11" fmla="*/ 26 h 30"/>
                  <a:gd name="T12" fmla="*/ 5 w 42"/>
                  <a:gd name="T13" fmla="*/ 23 h 30"/>
                  <a:gd name="T14" fmla="*/ 10 w 42"/>
                  <a:gd name="T15" fmla="*/ 21 h 30"/>
                  <a:gd name="T16" fmla="*/ 15 w 42"/>
                  <a:gd name="T17" fmla="*/ 19 h 30"/>
                  <a:gd name="T18" fmla="*/ 22 w 42"/>
                  <a:gd name="T19" fmla="*/ 16 h 30"/>
                  <a:gd name="T20" fmla="*/ 27 w 42"/>
                  <a:gd name="T21" fmla="*/ 14 h 30"/>
                  <a:gd name="T22" fmla="*/ 30 w 42"/>
                  <a:gd name="T23" fmla="*/ 13 h 30"/>
                  <a:gd name="T24" fmla="*/ 32 w 42"/>
                  <a:gd name="T25" fmla="*/ 11 h 30"/>
                  <a:gd name="T26" fmla="*/ 32 w 42"/>
                  <a:gd name="T27" fmla="*/ 8 h 30"/>
                  <a:gd name="T28" fmla="*/ 32 w 42"/>
                  <a:gd name="T29" fmla="*/ 7 h 30"/>
                  <a:gd name="T30" fmla="*/ 30 w 42"/>
                  <a:gd name="T31" fmla="*/ 5 h 30"/>
                  <a:gd name="T32" fmla="*/ 27 w 42"/>
                  <a:gd name="T33" fmla="*/ 4 h 30"/>
                  <a:gd name="T34" fmla="*/ 22 w 42"/>
                  <a:gd name="T35" fmla="*/ 4 h 30"/>
                  <a:gd name="T36" fmla="*/ 18 w 42"/>
                  <a:gd name="T37" fmla="*/ 4 h 30"/>
                  <a:gd name="T38" fmla="*/ 13 w 42"/>
                  <a:gd name="T39" fmla="*/ 5 h 30"/>
                  <a:gd name="T40" fmla="*/ 10 w 42"/>
                  <a:gd name="T41" fmla="*/ 7 h 30"/>
                  <a:gd name="T42" fmla="*/ 10 w 42"/>
                  <a:gd name="T43" fmla="*/ 9 h 30"/>
                  <a:gd name="T44" fmla="*/ 3 w 42"/>
                  <a:gd name="T45" fmla="*/ 8 h 30"/>
                  <a:gd name="T46" fmla="*/ 3 w 42"/>
                  <a:gd name="T47" fmla="*/ 5 h 30"/>
                  <a:gd name="T48" fmla="*/ 8 w 42"/>
                  <a:gd name="T49" fmla="*/ 2 h 30"/>
                  <a:gd name="T50" fmla="*/ 13 w 42"/>
                  <a:gd name="T51" fmla="*/ 1 h 30"/>
                  <a:gd name="T52" fmla="*/ 22 w 42"/>
                  <a:gd name="T53" fmla="*/ 0 h 30"/>
                  <a:gd name="T54" fmla="*/ 30 w 42"/>
                  <a:gd name="T55" fmla="*/ 1 h 30"/>
                  <a:gd name="T56" fmla="*/ 35 w 42"/>
                  <a:gd name="T57" fmla="*/ 2 h 30"/>
                  <a:gd name="T58" fmla="*/ 40 w 42"/>
                  <a:gd name="T59" fmla="*/ 5 h 30"/>
                  <a:gd name="T60" fmla="*/ 42 w 42"/>
                  <a:gd name="T61" fmla="*/ 8 h 30"/>
                  <a:gd name="T62" fmla="*/ 40 w 42"/>
                  <a:gd name="T63" fmla="*/ 11 h 30"/>
                  <a:gd name="T64" fmla="*/ 40 w 42"/>
                  <a:gd name="T65" fmla="*/ 12 h 30"/>
                  <a:gd name="T66" fmla="*/ 37 w 42"/>
                  <a:gd name="T67" fmla="*/ 14 h 30"/>
                  <a:gd name="T68" fmla="*/ 35 w 42"/>
                  <a:gd name="T69" fmla="*/ 15 h 30"/>
                  <a:gd name="T70" fmla="*/ 30 w 42"/>
                  <a:gd name="T71" fmla="*/ 17 h 30"/>
                  <a:gd name="T72" fmla="*/ 25 w 42"/>
                  <a:gd name="T73" fmla="*/ 21 h 30"/>
                  <a:gd name="T74" fmla="*/ 18 w 42"/>
                  <a:gd name="T75" fmla="*/ 23 h 30"/>
                  <a:gd name="T76" fmla="*/ 15 w 42"/>
                  <a:gd name="T77" fmla="*/ 24 h 30"/>
                  <a:gd name="T78" fmla="*/ 13 w 42"/>
                  <a:gd name="T79" fmla="*/ 26 h 30"/>
                  <a:gd name="T80" fmla="*/ 10 w 42"/>
                  <a:gd name="T81" fmla="*/ 27 h 30"/>
                  <a:gd name="T82" fmla="*/ 42 w 42"/>
                  <a:gd name="T83" fmla="*/ 27 h 3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"/>
                  <a:gd name="T127" fmla="*/ 0 h 30"/>
                  <a:gd name="T128" fmla="*/ 42 w 42"/>
                  <a:gd name="T129" fmla="*/ 30 h 3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" h="30">
                    <a:moveTo>
                      <a:pt x="42" y="27"/>
                    </a:moveTo>
                    <a:lnTo>
                      <a:pt x="42" y="30"/>
                    </a:lnTo>
                    <a:lnTo>
                      <a:pt x="0" y="30"/>
                    </a:lnTo>
                    <a:lnTo>
                      <a:pt x="0" y="29"/>
                    </a:lnTo>
                    <a:lnTo>
                      <a:pt x="0" y="28"/>
                    </a:lnTo>
                    <a:lnTo>
                      <a:pt x="3" y="26"/>
                    </a:lnTo>
                    <a:lnTo>
                      <a:pt x="5" y="23"/>
                    </a:lnTo>
                    <a:lnTo>
                      <a:pt x="10" y="21"/>
                    </a:lnTo>
                    <a:lnTo>
                      <a:pt x="15" y="19"/>
                    </a:lnTo>
                    <a:lnTo>
                      <a:pt x="22" y="16"/>
                    </a:lnTo>
                    <a:lnTo>
                      <a:pt x="27" y="14"/>
                    </a:lnTo>
                    <a:lnTo>
                      <a:pt x="30" y="13"/>
                    </a:lnTo>
                    <a:lnTo>
                      <a:pt x="32" y="11"/>
                    </a:lnTo>
                    <a:lnTo>
                      <a:pt x="32" y="8"/>
                    </a:lnTo>
                    <a:lnTo>
                      <a:pt x="32" y="7"/>
                    </a:lnTo>
                    <a:lnTo>
                      <a:pt x="30" y="5"/>
                    </a:lnTo>
                    <a:lnTo>
                      <a:pt x="27" y="4"/>
                    </a:lnTo>
                    <a:lnTo>
                      <a:pt x="22" y="4"/>
                    </a:lnTo>
                    <a:lnTo>
                      <a:pt x="18" y="4"/>
                    </a:lnTo>
                    <a:lnTo>
                      <a:pt x="13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3" y="8"/>
                    </a:lnTo>
                    <a:lnTo>
                      <a:pt x="3" y="5"/>
                    </a:lnTo>
                    <a:lnTo>
                      <a:pt x="8" y="2"/>
                    </a:lnTo>
                    <a:lnTo>
                      <a:pt x="13" y="1"/>
                    </a:lnTo>
                    <a:lnTo>
                      <a:pt x="22" y="0"/>
                    </a:lnTo>
                    <a:lnTo>
                      <a:pt x="30" y="1"/>
                    </a:lnTo>
                    <a:lnTo>
                      <a:pt x="35" y="2"/>
                    </a:lnTo>
                    <a:lnTo>
                      <a:pt x="40" y="5"/>
                    </a:lnTo>
                    <a:lnTo>
                      <a:pt x="42" y="8"/>
                    </a:lnTo>
                    <a:lnTo>
                      <a:pt x="40" y="11"/>
                    </a:lnTo>
                    <a:lnTo>
                      <a:pt x="40" y="12"/>
                    </a:lnTo>
                    <a:lnTo>
                      <a:pt x="37" y="14"/>
                    </a:lnTo>
                    <a:lnTo>
                      <a:pt x="35" y="15"/>
                    </a:lnTo>
                    <a:lnTo>
                      <a:pt x="30" y="17"/>
                    </a:lnTo>
                    <a:lnTo>
                      <a:pt x="25" y="21"/>
                    </a:lnTo>
                    <a:lnTo>
                      <a:pt x="18" y="23"/>
                    </a:lnTo>
                    <a:lnTo>
                      <a:pt x="15" y="24"/>
                    </a:lnTo>
                    <a:lnTo>
                      <a:pt x="13" y="26"/>
                    </a:lnTo>
                    <a:lnTo>
                      <a:pt x="10" y="27"/>
                    </a:lnTo>
                    <a:lnTo>
                      <a:pt x="42" y="27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1767">
                <a:extLst>
                  <a:ext uri="{FF2B5EF4-FFF2-40B4-BE49-F238E27FC236}">
                    <a16:creationId xmlns:a16="http://schemas.microsoft.com/office/drawing/2014/main" id="{4943B2FC-3CBE-9299-F32B-28A3F24DA6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82" y="2406"/>
                <a:ext cx="64" cy="39"/>
              </a:xfrm>
              <a:custGeom>
                <a:avLst/>
                <a:gdLst>
                  <a:gd name="T0" fmla="*/ 0 w 64"/>
                  <a:gd name="T1" fmla="*/ 39 h 39"/>
                  <a:gd name="T2" fmla="*/ 0 w 64"/>
                  <a:gd name="T3" fmla="*/ 0 h 39"/>
                  <a:gd name="T4" fmla="*/ 32 w 64"/>
                  <a:gd name="T5" fmla="*/ 0 h 39"/>
                  <a:gd name="T6" fmla="*/ 42 w 64"/>
                  <a:gd name="T7" fmla="*/ 0 h 39"/>
                  <a:gd name="T8" fmla="*/ 47 w 64"/>
                  <a:gd name="T9" fmla="*/ 1 h 39"/>
                  <a:gd name="T10" fmla="*/ 52 w 64"/>
                  <a:gd name="T11" fmla="*/ 2 h 39"/>
                  <a:gd name="T12" fmla="*/ 57 w 64"/>
                  <a:gd name="T13" fmla="*/ 5 h 39"/>
                  <a:gd name="T14" fmla="*/ 59 w 64"/>
                  <a:gd name="T15" fmla="*/ 7 h 39"/>
                  <a:gd name="T16" fmla="*/ 59 w 64"/>
                  <a:gd name="T17" fmla="*/ 10 h 39"/>
                  <a:gd name="T18" fmla="*/ 59 w 64"/>
                  <a:gd name="T19" fmla="*/ 13 h 39"/>
                  <a:gd name="T20" fmla="*/ 57 w 64"/>
                  <a:gd name="T21" fmla="*/ 15 h 39"/>
                  <a:gd name="T22" fmla="*/ 54 w 64"/>
                  <a:gd name="T23" fmla="*/ 16 h 39"/>
                  <a:gd name="T24" fmla="*/ 50 w 64"/>
                  <a:gd name="T25" fmla="*/ 19 h 39"/>
                  <a:gd name="T26" fmla="*/ 54 w 64"/>
                  <a:gd name="T27" fmla="*/ 20 h 39"/>
                  <a:gd name="T28" fmla="*/ 59 w 64"/>
                  <a:gd name="T29" fmla="*/ 22 h 39"/>
                  <a:gd name="T30" fmla="*/ 62 w 64"/>
                  <a:gd name="T31" fmla="*/ 24 h 39"/>
                  <a:gd name="T32" fmla="*/ 64 w 64"/>
                  <a:gd name="T33" fmla="*/ 28 h 39"/>
                  <a:gd name="T34" fmla="*/ 64 w 64"/>
                  <a:gd name="T35" fmla="*/ 31 h 39"/>
                  <a:gd name="T36" fmla="*/ 62 w 64"/>
                  <a:gd name="T37" fmla="*/ 34 h 39"/>
                  <a:gd name="T38" fmla="*/ 59 w 64"/>
                  <a:gd name="T39" fmla="*/ 36 h 39"/>
                  <a:gd name="T40" fmla="*/ 54 w 64"/>
                  <a:gd name="T41" fmla="*/ 37 h 39"/>
                  <a:gd name="T42" fmla="*/ 52 w 64"/>
                  <a:gd name="T43" fmla="*/ 38 h 39"/>
                  <a:gd name="T44" fmla="*/ 47 w 64"/>
                  <a:gd name="T45" fmla="*/ 39 h 39"/>
                  <a:gd name="T46" fmla="*/ 40 w 64"/>
                  <a:gd name="T47" fmla="*/ 39 h 39"/>
                  <a:gd name="T48" fmla="*/ 32 w 64"/>
                  <a:gd name="T49" fmla="*/ 39 h 39"/>
                  <a:gd name="T50" fmla="*/ 0 w 64"/>
                  <a:gd name="T51" fmla="*/ 39 h 39"/>
                  <a:gd name="T52" fmla="*/ 13 w 64"/>
                  <a:gd name="T53" fmla="*/ 16 h 39"/>
                  <a:gd name="T54" fmla="*/ 30 w 64"/>
                  <a:gd name="T55" fmla="*/ 16 h 39"/>
                  <a:gd name="T56" fmla="*/ 37 w 64"/>
                  <a:gd name="T57" fmla="*/ 16 h 39"/>
                  <a:gd name="T58" fmla="*/ 40 w 64"/>
                  <a:gd name="T59" fmla="*/ 16 h 39"/>
                  <a:gd name="T60" fmla="*/ 45 w 64"/>
                  <a:gd name="T61" fmla="*/ 15 h 39"/>
                  <a:gd name="T62" fmla="*/ 47 w 64"/>
                  <a:gd name="T63" fmla="*/ 14 h 39"/>
                  <a:gd name="T64" fmla="*/ 50 w 64"/>
                  <a:gd name="T65" fmla="*/ 13 h 39"/>
                  <a:gd name="T66" fmla="*/ 50 w 64"/>
                  <a:gd name="T67" fmla="*/ 10 h 39"/>
                  <a:gd name="T68" fmla="*/ 50 w 64"/>
                  <a:gd name="T69" fmla="*/ 9 h 39"/>
                  <a:gd name="T70" fmla="*/ 47 w 64"/>
                  <a:gd name="T71" fmla="*/ 7 h 39"/>
                  <a:gd name="T72" fmla="*/ 45 w 64"/>
                  <a:gd name="T73" fmla="*/ 6 h 39"/>
                  <a:gd name="T74" fmla="*/ 42 w 64"/>
                  <a:gd name="T75" fmla="*/ 5 h 39"/>
                  <a:gd name="T76" fmla="*/ 37 w 64"/>
                  <a:gd name="T77" fmla="*/ 5 h 39"/>
                  <a:gd name="T78" fmla="*/ 30 w 64"/>
                  <a:gd name="T79" fmla="*/ 5 h 39"/>
                  <a:gd name="T80" fmla="*/ 13 w 64"/>
                  <a:gd name="T81" fmla="*/ 5 h 39"/>
                  <a:gd name="T82" fmla="*/ 13 w 64"/>
                  <a:gd name="T83" fmla="*/ 16 h 39"/>
                  <a:gd name="T84" fmla="*/ 13 w 64"/>
                  <a:gd name="T85" fmla="*/ 35 h 39"/>
                  <a:gd name="T86" fmla="*/ 32 w 64"/>
                  <a:gd name="T87" fmla="*/ 35 h 39"/>
                  <a:gd name="T88" fmla="*/ 37 w 64"/>
                  <a:gd name="T89" fmla="*/ 35 h 39"/>
                  <a:gd name="T90" fmla="*/ 40 w 64"/>
                  <a:gd name="T91" fmla="*/ 35 h 39"/>
                  <a:gd name="T92" fmla="*/ 45 w 64"/>
                  <a:gd name="T93" fmla="*/ 35 h 39"/>
                  <a:gd name="T94" fmla="*/ 47 w 64"/>
                  <a:gd name="T95" fmla="*/ 34 h 39"/>
                  <a:gd name="T96" fmla="*/ 50 w 64"/>
                  <a:gd name="T97" fmla="*/ 32 h 39"/>
                  <a:gd name="T98" fmla="*/ 52 w 64"/>
                  <a:gd name="T99" fmla="*/ 31 h 39"/>
                  <a:gd name="T100" fmla="*/ 52 w 64"/>
                  <a:gd name="T101" fmla="*/ 30 h 39"/>
                  <a:gd name="T102" fmla="*/ 52 w 64"/>
                  <a:gd name="T103" fmla="*/ 28 h 39"/>
                  <a:gd name="T104" fmla="*/ 52 w 64"/>
                  <a:gd name="T105" fmla="*/ 27 h 39"/>
                  <a:gd name="T106" fmla="*/ 50 w 64"/>
                  <a:gd name="T107" fmla="*/ 24 h 39"/>
                  <a:gd name="T108" fmla="*/ 47 w 64"/>
                  <a:gd name="T109" fmla="*/ 23 h 39"/>
                  <a:gd name="T110" fmla="*/ 45 w 64"/>
                  <a:gd name="T111" fmla="*/ 22 h 39"/>
                  <a:gd name="T112" fmla="*/ 37 w 64"/>
                  <a:gd name="T113" fmla="*/ 21 h 39"/>
                  <a:gd name="T114" fmla="*/ 32 w 64"/>
                  <a:gd name="T115" fmla="*/ 21 h 39"/>
                  <a:gd name="T116" fmla="*/ 13 w 64"/>
                  <a:gd name="T117" fmla="*/ 21 h 39"/>
                  <a:gd name="T118" fmla="*/ 13 w 64"/>
                  <a:gd name="T119" fmla="*/ 35 h 39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64"/>
                  <a:gd name="T181" fmla="*/ 0 h 39"/>
                  <a:gd name="T182" fmla="*/ 64 w 64"/>
                  <a:gd name="T183" fmla="*/ 39 h 39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64" h="39">
                    <a:moveTo>
                      <a:pt x="0" y="39"/>
                    </a:moveTo>
                    <a:lnTo>
                      <a:pt x="0" y="0"/>
                    </a:lnTo>
                    <a:lnTo>
                      <a:pt x="32" y="0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52" y="2"/>
                    </a:lnTo>
                    <a:lnTo>
                      <a:pt x="57" y="5"/>
                    </a:lnTo>
                    <a:lnTo>
                      <a:pt x="59" y="7"/>
                    </a:lnTo>
                    <a:lnTo>
                      <a:pt x="59" y="10"/>
                    </a:lnTo>
                    <a:lnTo>
                      <a:pt x="59" y="13"/>
                    </a:lnTo>
                    <a:lnTo>
                      <a:pt x="57" y="15"/>
                    </a:lnTo>
                    <a:lnTo>
                      <a:pt x="54" y="16"/>
                    </a:lnTo>
                    <a:lnTo>
                      <a:pt x="50" y="19"/>
                    </a:lnTo>
                    <a:lnTo>
                      <a:pt x="54" y="20"/>
                    </a:lnTo>
                    <a:lnTo>
                      <a:pt x="59" y="22"/>
                    </a:lnTo>
                    <a:lnTo>
                      <a:pt x="62" y="24"/>
                    </a:lnTo>
                    <a:lnTo>
                      <a:pt x="64" y="28"/>
                    </a:lnTo>
                    <a:lnTo>
                      <a:pt x="64" y="31"/>
                    </a:lnTo>
                    <a:lnTo>
                      <a:pt x="62" y="34"/>
                    </a:lnTo>
                    <a:lnTo>
                      <a:pt x="59" y="36"/>
                    </a:lnTo>
                    <a:lnTo>
                      <a:pt x="54" y="37"/>
                    </a:lnTo>
                    <a:lnTo>
                      <a:pt x="52" y="38"/>
                    </a:lnTo>
                    <a:lnTo>
                      <a:pt x="47" y="39"/>
                    </a:lnTo>
                    <a:lnTo>
                      <a:pt x="40" y="39"/>
                    </a:lnTo>
                    <a:lnTo>
                      <a:pt x="32" y="39"/>
                    </a:lnTo>
                    <a:lnTo>
                      <a:pt x="0" y="39"/>
                    </a:lnTo>
                    <a:close/>
                    <a:moveTo>
                      <a:pt x="13" y="16"/>
                    </a:moveTo>
                    <a:lnTo>
                      <a:pt x="30" y="16"/>
                    </a:lnTo>
                    <a:lnTo>
                      <a:pt x="37" y="16"/>
                    </a:lnTo>
                    <a:lnTo>
                      <a:pt x="40" y="16"/>
                    </a:lnTo>
                    <a:lnTo>
                      <a:pt x="45" y="15"/>
                    </a:lnTo>
                    <a:lnTo>
                      <a:pt x="47" y="14"/>
                    </a:lnTo>
                    <a:lnTo>
                      <a:pt x="50" y="13"/>
                    </a:lnTo>
                    <a:lnTo>
                      <a:pt x="50" y="10"/>
                    </a:lnTo>
                    <a:lnTo>
                      <a:pt x="50" y="9"/>
                    </a:lnTo>
                    <a:lnTo>
                      <a:pt x="47" y="7"/>
                    </a:lnTo>
                    <a:lnTo>
                      <a:pt x="45" y="6"/>
                    </a:lnTo>
                    <a:lnTo>
                      <a:pt x="42" y="5"/>
                    </a:lnTo>
                    <a:lnTo>
                      <a:pt x="37" y="5"/>
                    </a:lnTo>
                    <a:lnTo>
                      <a:pt x="30" y="5"/>
                    </a:lnTo>
                    <a:lnTo>
                      <a:pt x="13" y="5"/>
                    </a:lnTo>
                    <a:lnTo>
                      <a:pt x="13" y="16"/>
                    </a:lnTo>
                    <a:close/>
                    <a:moveTo>
                      <a:pt x="13" y="35"/>
                    </a:moveTo>
                    <a:lnTo>
                      <a:pt x="32" y="35"/>
                    </a:lnTo>
                    <a:lnTo>
                      <a:pt x="37" y="35"/>
                    </a:lnTo>
                    <a:lnTo>
                      <a:pt x="40" y="35"/>
                    </a:lnTo>
                    <a:lnTo>
                      <a:pt x="45" y="35"/>
                    </a:lnTo>
                    <a:lnTo>
                      <a:pt x="47" y="34"/>
                    </a:lnTo>
                    <a:lnTo>
                      <a:pt x="50" y="32"/>
                    </a:lnTo>
                    <a:lnTo>
                      <a:pt x="52" y="31"/>
                    </a:lnTo>
                    <a:lnTo>
                      <a:pt x="52" y="30"/>
                    </a:lnTo>
                    <a:lnTo>
                      <a:pt x="52" y="28"/>
                    </a:lnTo>
                    <a:lnTo>
                      <a:pt x="52" y="27"/>
                    </a:lnTo>
                    <a:lnTo>
                      <a:pt x="50" y="24"/>
                    </a:lnTo>
                    <a:lnTo>
                      <a:pt x="47" y="23"/>
                    </a:lnTo>
                    <a:lnTo>
                      <a:pt x="45" y="22"/>
                    </a:lnTo>
                    <a:lnTo>
                      <a:pt x="37" y="21"/>
                    </a:lnTo>
                    <a:lnTo>
                      <a:pt x="32" y="21"/>
                    </a:lnTo>
                    <a:lnTo>
                      <a:pt x="13" y="21"/>
                    </a:lnTo>
                    <a:lnTo>
                      <a:pt x="13" y="3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1768">
                <a:extLst>
                  <a:ext uri="{FF2B5EF4-FFF2-40B4-BE49-F238E27FC236}">
                    <a16:creationId xmlns:a16="http://schemas.microsoft.com/office/drawing/2014/main" id="{3BC03B2F-A3AD-0E5B-1F14-17EF8719B2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" y="2443"/>
                <a:ext cx="42" cy="31"/>
              </a:xfrm>
              <a:custGeom>
                <a:avLst/>
                <a:gdLst>
                  <a:gd name="T0" fmla="*/ 0 w 42"/>
                  <a:gd name="T1" fmla="*/ 23 h 31"/>
                  <a:gd name="T2" fmla="*/ 7 w 42"/>
                  <a:gd name="T3" fmla="*/ 22 h 31"/>
                  <a:gd name="T4" fmla="*/ 10 w 42"/>
                  <a:gd name="T5" fmla="*/ 24 h 31"/>
                  <a:gd name="T6" fmla="*/ 12 w 42"/>
                  <a:gd name="T7" fmla="*/ 26 h 31"/>
                  <a:gd name="T8" fmla="*/ 15 w 42"/>
                  <a:gd name="T9" fmla="*/ 26 h 31"/>
                  <a:gd name="T10" fmla="*/ 20 w 42"/>
                  <a:gd name="T11" fmla="*/ 28 h 31"/>
                  <a:gd name="T12" fmla="*/ 25 w 42"/>
                  <a:gd name="T13" fmla="*/ 26 h 31"/>
                  <a:gd name="T14" fmla="*/ 30 w 42"/>
                  <a:gd name="T15" fmla="*/ 25 h 31"/>
                  <a:gd name="T16" fmla="*/ 32 w 42"/>
                  <a:gd name="T17" fmla="*/ 24 h 31"/>
                  <a:gd name="T18" fmla="*/ 32 w 42"/>
                  <a:gd name="T19" fmla="*/ 21 h 31"/>
                  <a:gd name="T20" fmla="*/ 32 w 42"/>
                  <a:gd name="T21" fmla="*/ 20 h 31"/>
                  <a:gd name="T22" fmla="*/ 30 w 42"/>
                  <a:gd name="T23" fmla="*/ 17 h 31"/>
                  <a:gd name="T24" fmla="*/ 25 w 42"/>
                  <a:gd name="T25" fmla="*/ 16 h 31"/>
                  <a:gd name="T26" fmla="*/ 20 w 42"/>
                  <a:gd name="T27" fmla="*/ 16 h 31"/>
                  <a:gd name="T28" fmla="*/ 17 w 42"/>
                  <a:gd name="T29" fmla="*/ 16 h 31"/>
                  <a:gd name="T30" fmla="*/ 15 w 42"/>
                  <a:gd name="T31" fmla="*/ 16 h 31"/>
                  <a:gd name="T32" fmla="*/ 17 w 42"/>
                  <a:gd name="T33" fmla="*/ 13 h 31"/>
                  <a:gd name="T34" fmla="*/ 17 w 42"/>
                  <a:gd name="T35" fmla="*/ 13 h 31"/>
                  <a:gd name="T36" fmla="*/ 17 w 42"/>
                  <a:gd name="T37" fmla="*/ 13 h 31"/>
                  <a:gd name="T38" fmla="*/ 22 w 42"/>
                  <a:gd name="T39" fmla="*/ 13 h 31"/>
                  <a:gd name="T40" fmla="*/ 25 w 42"/>
                  <a:gd name="T41" fmla="*/ 11 h 31"/>
                  <a:gd name="T42" fmla="*/ 27 w 42"/>
                  <a:gd name="T43" fmla="*/ 10 h 31"/>
                  <a:gd name="T44" fmla="*/ 30 w 42"/>
                  <a:gd name="T45" fmla="*/ 8 h 31"/>
                  <a:gd name="T46" fmla="*/ 30 w 42"/>
                  <a:gd name="T47" fmla="*/ 7 h 31"/>
                  <a:gd name="T48" fmla="*/ 27 w 42"/>
                  <a:gd name="T49" fmla="*/ 5 h 31"/>
                  <a:gd name="T50" fmla="*/ 22 w 42"/>
                  <a:gd name="T51" fmla="*/ 5 h 31"/>
                  <a:gd name="T52" fmla="*/ 20 w 42"/>
                  <a:gd name="T53" fmla="*/ 3 h 31"/>
                  <a:gd name="T54" fmla="*/ 15 w 42"/>
                  <a:gd name="T55" fmla="*/ 5 h 31"/>
                  <a:gd name="T56" fmla="*/ 12 w 42"/>
                  <a:gd name="T57" fmla="*/ 5 h 31"/>
                  <a:gd name="T58" fmla="*/ 10 w 42"/>
                  <a:gd name="T59" fmla="*/ 7 h 31"/>
                  <a:gd name="T60" fmla="*/ 10 w 42"/>
                  <a:gd name="T61" fmla="*/ 9 h 31"/>
                  <a:gd name="T62" fmla="*/ 0 w 42"/>
                  <a:gd name="T63" fmla="*/ 8 h 31"/>
                  <a:gd name="T64" fmla="*/ 3 w 42"/>
                  <a:gd name="T65" fmla="*/ 5 h 31"/>
                  <a:gd name="T66" fmla="*/ 7 w 42"/>
                  <a:gd name="T67" fmla="*/ 2 h 31"/>
                  <a:gd name="T68" fmla="*/ 12 w 42"/>
                  <a:gd name="T69" fmla="*/ 1 h 31"/>
                  <a:gd name="T70" fmla="*/ 20 w 42"/>
                  <a:gd name="T71" fmla="*/ 0 h 31"/>
                  <a:gd name="T72" fmla="*/ 25 w 42"/>
                  <a:gd name="T73" fmla="*/ 1 h 31"/>
                  <a:gd name="T74" fmla="*/ 30 w 42"/>
                  <a:gd name="T75" fmla="*/ 1 h 31"/>
                  <a:gd name="T76" fmla="*/ 32 w 42"/>
                  <a:gd name="T77" fmla="*/ 2 h 31"/>
                  <a:gd name="T78" fmla="*/ 34 w 42"/>
                  <a:gd name="T79" fmla="*/ 5 h 31"/>
                  <a:gd name="T80" fmla="*/ 37 w 42"/>
                  <a:gd name="T81" fmla="*/ 6 h 31"/>
                  <a:gd name="T82" fmla="*/ 37 w 42"/>
                  <a:gd name="T83" fmla="*/ 8 h 31"/>
                  <a:gd name="T84" fmla="*/ 37 w 42"/>
                  <a:gd name="T85" fmla="*/ 10 h 31"/>
                  <a:gd name="T86" fmla="*/ 34 w 42"/>
                  <a:gd name="T87" fmla="*/ 11 h 31"/>
                  <a:gd name="T88" fmla="*/ 32 w 42"/>
                  <a:gd name="T89" fmla="*/ 13 h 31"/>
                  <a:gd name="T90" fmla="*/ 30 w 42"/>
                  <a:gd name="T91" fmla="*/ 14 h 31"/>
                  <a:gd name="T92" fmla="*/ 34 w 42"/>
                  <a:gd name="T93" fmla="*/ 15 h 31"/>
                  <a:gd name="T94" fmla="*/ 37 w 42"/>
                  <a:gd name="T95" fmla="*/ 16 h 31"/>
                  <a:gd name="T96" fmla="*/ 39 w 42"/>
                  <a:gd name="T97" fmla="*/ 18 h 31"/>
                  <a:gd name="T98" fmla="*/ 42 w 42"/>
                  <a:gd name="T99" fmla="*/ 22 h 31"/>
                  <a:gd name="T100" fmla="*/ 39 w 42"/>
                  <a:gd name="T101" fmla="*/ 25 h 31"/>
                  <a:gd name="T102" fmla="*/ 34 w 42"/>
                  <a:gd name="T103" fmla="*/ 28 h 31"/>
                  <a:gd name="T104" fmla="*/ 27 w 42"/>
                  <a:gd name="T105" fmla="*/ 30 h 31"/>
                  <a:gd name="T106" fmla="*/ 20 w 42"/>
                  <a:gd name="T107" fmla="*/ 31 h 31"/>
                  <a:gd name="T108" fmla="*/ 12 w 42"/>
                  <a:gd name="T109" fmla="*/ 30 h 31"/>
                  <a:gd name="T110" fmla="*/ 5 w 42"/>
                  <a:gd name="T111" fmla="*/ 29 h 31"/>
                  <a:gd name="T112" fmla="*/ 3 w 42"/>
                  <a:gd name="T113" fmla="*/ 25 h 31"/>
                  <a:gd name="T114" fmla="*/ 0 w 42"/>
                  <a:gd name="T115" fmla="*/ 23 h 3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42"/>
                  <a:gd name="T175" fmla="*/ 0 h 31"/>
                  <a:gd name="T176" fmla="*/ 42 w 42"/>
                  <a:gd name="T177" fmla="*/ 31 h 3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42" h="31">
                    <a:moveTo>
                      <a:pt x="0" y="23"/>
                    </a:moveTo>
                    <a:lnTo>
                      <a:pt x="7" y="22"/>
                    </a:lnTo>
                    <a:lnTo>
                      <a:pt x="10" y="24"/>
                    </a:lnTo>
                    <a:lnTo>
                      <a:pt x="12" y="26"/>
                    </a:lnTo>
                    <a:lnTo>
                      <a:pt x="15" y="26"/>
                    </a:lnTo>
                    <a:lnTo>
                      <a:pt x="20" y="28"/>
                    </a:lnTo>
                    <a:lnTo>
                      <a:pt x="25" y="26"/>
                    </a:lnTo>
                    <a:lnTo>
                      <a:pt x="30" y="25"/>
                    </a:lnTo>
                    <a:lnTo>
                      <a:pt x="32" y="24"/>
                    </a:lnTo>
                    <a:lnTo>
                      <a:pt x="32" y="21"/>
                    </a:lnTo>
                    <a:lnTo>
                      <a:pt x="32" y="20"/>
                    </a:lnTo>
                    <a:lnTo>
                      <a:pt x="30" y="17"/>
                    </a:lnTo>
                    <a:lnTo>
                      <a:pt x="25" y="16"/>
                    </a:lnTo>
                    <a:lnTo>
                      <a:pt x="20" y="16"/>
                    </a:lnTo>
                    <a:lnTo>
                      <a:pt x="17" y="16"/>
                    </a:lnTo>
                    <a:lnTo>
                      <a:pt x="15" y="16"/>
                    </a:lnTo>
                    <a:lnTo>
                      <a:pt x="17" y="13"/>
                    </a:lnTo>
                    <a:lnTo>
                      <a:pt x="22" y="13"/>
                    </a:lnTo>
                    <a:lnTo>
                      <a:pt x="25" y="11"/>
                    </a:lnTo>
                    <a:lnTo>
                      <a:pt x="27" y="10"/>
                    </a:lnTo>
                    <a:lnTo>
                      <a:pt x="30" y="8"/>
                    </a:lnTo>
                    <a:lnTo>
                      <a:pt x="30" y="7"/>
                    </a:lnTo>
                    <a:lnTo>
                      <a:pt x="27" y="5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0" y="8"/>
                    </a:lnTo>
                    <a:lnTo>
                      <a:pt x="3" y="5"/>
                    </a:lnTo>
                    <a:lnTo>
                      <a:pt x="7" y="2"/>
                    </a:lnTo>
                    <a:lnTo>
                      <a:pt x="12" y="1"/>
                    </a:lnTo>
                    <a:lnTo>
                      <a:pt x="20" y="0"/>
                    </a:lnTo>
                    <a:lnTo>
                      <a:pt x="25" y="1"/>
                    </a:lnTo>
                    <a:lnTo>
                      <a:pt x="30" y="1"/>
                    </a:lnTo>
                    <a:lnTo>
                      <a:pt x="32" y="2"/>
                    </a:lnTo>
                    <a:lnTo>
                      <a:pt x="34" y="5"/>
                    </a:lnTo>
                    <a:lnTo>
                      <a:pt x="37" y="6"/>
                    </a:lnTo>
                    <a:lnTo>
                      <a:pt x="37" y="8"/>
                    </a:lnTo>
                    <a:lnTo>
                      <a:pt x="37" y="10"/>
                    </a:lnTo>
                    <a:lnTo>
                      <a:pt x="34" y="11"/>
                    </a:lnTo>
                    <a:lnTo>
                      <a:pt x="32" y="13"/>
                    </a:lnTo>
                    <a:lnTo>
                      <a:pt x="30" y="14"/>
                    </a:lnTo>
                    <a:lnTo>
                      <a:pt x="34" y="15"/>
                    </a:lnTo>
                    <a:lnTo>
                      <a:pt x="37" y="16"/>
                    </a:lnTo>
                    <a:lnTo>
                      <a:pt x="39" y="18"/>
                    </a:lnTo>
                    <a:lnTo>
                      <a:pt x="42" y="22"/>
                    </a:lnTo>
                    <a:lnTo>
                      <a:pt x="39" y="25"/>
                    </a:lnTo>
                    <a:lnTo>
                      <a:pt x="34" y="28"/>
                    </a:lnTo>
                    <a:lnTo>
                      <a:pt x="27" y="30"/>
                    </a:lnTo>
                    <a:lnTo>
                      <a:pt x="20" y="31"/>
                    </a:lnTo>
                    <a:lnTo>
                      <a:pt x="12" y="30"/>
                    </a:lnTo>
                    <a:lnTo>
                      <a:pt x="5" y="29"/>
                    </a:lnTo>
                    <a:lnTo>
                      <a:pt x="3" y="25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1769">
                <a:extLst>
                  <a:ext uri="{FF2B5EF4-FFF2-40B4-BE49-F238E27FC236}">
                    <a16:creationId xmlns:a16="http://schemas.microsoft.com/office/drawing/2014/main" id="{C2CA6EBA-E30A-F81A-C611-4F137862F4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56" y="2418"/>
                <a:ext cx="64" cy="40"/>
              </a:xfrm>
              <a:custGeom>
                <a:avLst/>
                <a:gdLst>
                  <a:gd name="T0" fmla="*/ 0 w 64"/>
                  <a:gd name="T1" fmla="*/ 40 h 40"/>
                  <a:gd name="T2" fmla="*/ 0 w 64"/>
                  <a:gd name="T3" fmla="*/ 0 h 40"/>
                  <a:gd name="T4" fmla="*/ 32 w 64"/>
                  <a:gd name="T5" fmla="*/ 0 h 40"/>
                  <a:gd name="T6" fmla="*/ 39 w 64"/>
                  <a:gd name="T7" fmla="*/ 0 h 40"/>
                  <a:gd name="T8" fmla="*/ 46 w 64"/>
                  <a:gd name="T9" fmla="*/ 1 h 40"/>
                  <a:gd name="T10" fmla="*/ 51 w 64"/>
                  <a:gd name="T11" fmla="*/ 3 h 40"/>
                  <a:gd name="T12" fmla="*/ 56 w 64"/>
                  <a:gd name="T13" fmla="*/ 4 h 40"/>
                  <a:gd name="T14" fmla="*/ 59 w 64"/>
                  <a:gd name="T15" fmla="*/ 8 h 40"/>
                  <a:gd name="T16" fmla="*/ 59 w 64"/>
                  <a:gd name="T17" fmla="*/ 10 h 40"/>
                  <a:gd name="T18" fmla="*/ 59 w 64"/>
                  <a:gd name="T19" fmla="*/ 12 h 40"/>
                  <a:gd name="T20" fmla="*/ 56 w 64"/>
                  <a:gd name="T21" fmla="*/ 15 h 40"/>
                  <a:gd name="T22" fmla="*/ 51 w 64"/>
                  <a:gd name="T23" fmla="*/ 17 h 40"/>
                  <a:gd name="T24" fmla="*/ 46 w 64"/>
                  <a:gd name="T25" fmla="*/ 18 h 40"/>
                  <a:gd name="T26" fmla="*/ 54 w 64"/>
                  <a:gd name="T27" fmla="*/ 19 h 40"/>
                  <a:gd name="T28" fmla="*/ 59 w 64"/>
                  <a:gd name="T29" fmla="*/ 22 h 40"/>
                  <a:gd name="T30" fmla="*/ 61 w 64"/>
                  <a:gd name="T31" fmla="*/ 25 h 40"/>
                  <a:gd name="T32" fmla="*/ 64 w 64"/>
                  <a:gd name="T33" fmla="*/ 28 h 40"/>
                  <a:gd name="T34" fmla="*/ 61 w 64"/>
                  <a:gd name="T35" fmla="*/ 31 h 40"/>
                  <a:gd name="T36" fmla="*/ 59 w 64"/>
                  <a:gd name="T37" fmla="*/ 33 h 40"/>
                  <a:gd name="T38" fmla="*/ 56 w 64"/>
                  <a:gd name="T39" fmla="*/ 35 h 40"/>
                  <a:gd name="T40" fmla="*/ 54 w 64"/>
                  <a:gd name="T41" fmla="*/ 36 h 40"/>
                  <a:gd name="T42" fmla="*/ 49 w 64"/>
                  <a:gd name="T43" fmla="*/ 38 h 40"/>
                  <a:gd name="T44" fmla="*/ 44 w 64"/>
                  <a:gd name="T45" fmla="*/ 39 h 40"/>
                  <a:gd name="T46" fmla="*/ 39 w 64"/>
                  <a:gd name="T47" fmla="*/ 40 h 40"/>
                  <a:gd name="T48" fmla="*/ 32 w 64"/>
                  <a:gd name="T49" fmla="*/ 40 h 40"/>
                  <a:gd name="T50" fmla="*/ 0 w 64"/>
                  <a:gd name="T51" fmla="*/ 40 h 40"/>
                  <a:gd name="T52" fmla="*/ 12 w 64"/>
                  <a:gd name="T53" fmla="*/ 17 h 40"/>
                  <a:gd name="T54" fmla="*/ 29 w 64"/>
                  <a:gd name="T55" fmla="*/ 17 h 40"/>
                  <a:gd name="T56" fmla="*/ 34 w 64"/>
                  <a:gd name="T57" fmla="*/ 17 h 40"/>
                  <a:gd name="T58" fmla="*/ 39 w 64"/>
                  <a:gd name="T59" fmla="*/ 16 h 40"/>
                  <a:gd name="T60" fmla="*/ 44 w 64"/>
                  <a:gd name="T61" fmla="*/ 16 h 40"/>
                  <a:gd name="T62" fmla="*/ 46 w 64"/>
                  <a:gd name="T63" fmla="*/ 15 h 40"/>
                  <a:gd name="T64" fmla="*/ 46 w 64"/>
                  <a:gd name="T65" fmla="*/ 12 h 40"/>
                  <a:gd name="T66" fmla="*/ 49 w 64"/>
                  <a:gd name="T67" fmla="*/ 11 h 40"/>
                  <a:gd name="T68" fmla="*/ 46 w 64"/>
                  <a:gd name="T69" fmla="*/ 9 h 40"/>
                  <a:gd name="T70" fmla="*/ 46 w 64"/>
                  <a:gd name="T71" fmla="*/ 7 h 40"/>
                  <a:gd name="T72" fmla="*/ 44 w 64"/>
                  <a:gd name="T73" fmla="*/ 5 h 40"/>
                  <a:gd name="T74" fmla="*/ 39 w 64"/>
                  <a:gd name="T75" fmla="*/ 5 h 40"/>
                  <a:gd name="T76" fmla="*/ 34 w 64"/>
                  <a:gd name="T77" fmla="*/ 4 h 40"/>
                  <a:gd name="T78" fmla="*/ 27 w 64"/>
                  <a:gd name="T79" fmla="*/ 4 h 40"/>
                  <a:gd name="T80" fmla="*/ 12 w 64"/>
                  <a:gd name="T81" fmla="*/ 4 h 40"/>
                  <a:gd name="T82" fmla="*/ 12 w 64"/>
                  <a:gd name="T83" fmla="*/ 17 h 40"/>
                  <a:gd name="T84" fmla="*/ 12 w 64"/>
                  <a:gd name="T85" fmla="*/ 35 h 40"/>
                  <a:gd name="T86" fmla="*/ 32 w 64"/>
                  <a:gd name="T87" fmla="*/ 35 h 40"/>
                  <a:gd name="T88" fmla="*/ 37 w 64"/>
                  <a:gd name="T89" fmla="*/ 35 h 40"/>
                  <a:gd name="T90" fmla="*/ 39 w 64"/>
                  <a:gd name="T91" fmla="*/ 35 h 40"/>
                  <a:gd name="T92" fmla="*/ 41 w 64"/>
                  <a:gd name="T93" fmla="*/ 34 h 40"/>
                  <a:gd name="T94" fmla="*/ 46 w 64"/>
                  <a:gd name="T95" fmla="*/ 34 h 40"/>
                  <a:gd name="T96" fmla="*/ 49 w 64"/>
                  <a:gd name="T97" fmla="*/ 33 h 40"/>
                  <a:gd name="T98" fmla="*/ 49 w 64"/>
                  <a:gd name="T99" fmla="*/ 32 h 40"/>
                  <a:gd name="T100" fmla="*/ 51 w 64"/>
                  <a:gd name="T101" fmla="*/ 30 h 40"/>
                  <a:gd name="T102" fmla="*/ 51 w 64"/>
                  <a:gd name="T103" fmla="*/ 28 h 40"/>
                  <a:gd name="T104" fmla="*/ 51 w 64"/>
                  <a:gd name="T105" fmla="*/ 26 h 40"/>
                  <a:gd name="T106" fmla="*/ 49 w 64"/>
                  <a:gd name="T107" fmla="*/ 24 h 40"/>
                  <a:gd name="T108" fmla="*/ 46 w 64"/>
                  <a:gd name="T109" fmla="*/ 23 h 40"/>
                  <a:gd name="T110" fmla="*/ 41 w 64"/>
                  <a:gd name="T111" fmla="*/ 22 h 40"/>
                  <a:gd name="T112" fmla="*/ 37 w 64"/>
                  <a:gd name="T113" fmla="*/ 22 h 40"/>
                  <a:gd name="T114" fmla="*/ 29 w 64"/>
                  <a:gd name="T115" fmla="*/ 22 h 40"/>
                  <a:gd name="T116" fmla="*/ 12 w 64"/>
                  <a:gd name="T117" fmla="*/ 22 h 40"/>
                  <a:gd name="T118" fmla="*/ 12 w 64"/>
                  <a:gd name="T119" fmla="*/ 35 h 40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64"/>
                  <a:gd name="T181" fmla="*/ 0 h 40"/>
                  <a:gd name="T182" fmla="*/ 64 w 64"/>
                  <a:gd name="T183" fmla="*/ 40 h 40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64" h="40">
                    <a:moveTo>
                      <a:pt x="0" y="40"/>
                    </a:moveTo>
                    <a:lnTo>
                      <a:pt x="0" y="0"/>
                    </a:lnTo>
                    <a:lnTo>
                      <a:pt x="32" y="0"/>
                    </a:lnTo>
                    <a:lnTo>
                      <a:pt x="39" y="0"/>
                    </a:lnTo>
                    <a:lnTo>
                      <a:pt x="46" y="1"/>
                    </a:lnTo>
                    <a:lnTo>
                      <a:pt x="51" y="3"/>
                    </a:lnTo>
                    <a:lnTo>
                      <a:pt x="56" y="4"/>
                    </a:lnTo>
                    <a:lnTo>
                      <a:pt x="59" y="8"/>
                    </a:lnTo>
                    <a:lnTo>
                      <a:pt x="59" y="10"/>
                    </a:lnTo>
                    <a:lnTo>
                      <a:pt x="59" y="12"/>
                    </a:lnTo>
                    <a:lnTo>
                      <a:pt x="56" y="15"/>
                    </a:lnTo>
                    <a:lnTo>
                      <a:pt x="51" y="17"/>
                    </a:lnTo>
                    <a:lnTo>
                      <a:pt x="46" y="18"/>
                    </a:lnTo>
                    <a:lnTo>
                      <a:pt x="54" y="19"/>
                    </a:lnTo>
                    <a:lnTo>
                      <a:pt x="59" y="22"/>
                    </a:lnTo>
                    <a:lnTo>
                      <a:pt x="61" y="25"/>
                    </a:lnTo>
                    <a:lnTo>
                      <a:pt x="64" y="28"/>
                    </a:lnTo>
                    <a:lnTo>
                      <a:pt x="61" y="31"/>
                    </a:lnTo>
                    <a:lnTo>
                      <a:pt x="59" y="33"/>
                    </a:lnTo>
                    <a:lnTo>
                      <a:pt x="56" y="35"/>
                    </a:lnTo>
                    <a:lnTo>
                      <a:pt x="54" y="36"/>
                    </a:lnTo>
                    <a:lnTo>
                      <a:pt x="49" y="38"/>
                    </a:lnTo>
                    <a:lnTo>
                      <a:pt x="44" y="39"/>
                    </a:lnTo>
                    <a:lnTo>
                      <a:pt x="39" y="40"/>
                    </a:lnTo>
                    <a:lnTo>
                      <a:pt x="32" y="40"/>
                    </a:lnTo>
                    <a:lnTo>
                      <a:pt x="0" y="40"/>
                    </a:lnTo>
                    <a:close/>
                    <a:moveTo>
                      <a:pt x="12" y="17"/>
                    </a:moveTo>
                    <a:lnTo>
                      <a:pt x="29" y="17"/>
                    </a:lnTo>
                    <a:lnTo>
                      <a:pt x="34" y="17"/>
                    </a:lnTo>
                    <a:lnTo>
                      <a:pt x="39" y="16"/>
                    </a:lnTo>
                    <a:lnTo>
                      <a:pt x="44" y="16"/>
                    </a:lnTo>
                    <a:lnTo>
                      <a:pt x="46" y="15"/>
                    </a:lnTo>
                    <a:lnTo>
                      <a:pt x="46" y="12"/>
                    </a:lnTo>
                    <a:lnTo>
                      <a:pt x="49" y="11"/>
                    </a:lnTo>
                    <a:lnTo>
                      <a:pt x="46" y="9"/>
                    </a:lnTo>
                    <a:lnTo>
                      <a:pt x="46" y="7"/>
                    </a:lnTo>
                    <a:lnTo>
                      <a:pt x="44" y="5"/>
                    </a:lnTo>
                    <a:lnTo>
                      <a:pt x="39" y="5"/>
                    </a:lnTo>
                    <a:lnTo>
                      <a:pt x="34" y="4"/>
                    </a:lnTo>
                    <a:lnTo>
                      <a:pt x="27" y="4"/>
                    </a:lnTo>
                    <a:lnTo>
                      <a:pt x="12" y="4"/>
                    </a:lnTo>
                    <a:lnTo>
                      <a:pt x="12" y="17"/>
                    </a:lnTo>
                    <a:close/>
                    <a:moveTo>
                      <a:pt x="12" y="35"/>
                    </a:moveTo>
                    <a:lnTo>
                      <a:pt x="32" y="35"/>
                    </a:lnTo>
                    <a:lnTo>
                      <a:pt x="37" y="35"/>
                    </a:lnTo>
                    <a:lnTo>
                      <a:pt x="39" y="35"/>
                    </a:lnTo>
                    <a:lnTo>
                      <a:pt x="41" y="34"/>
                    </a:lnTo>
                    <a:lnTo>
                      <a:pt x="46" y="34"/>
                    </a:lnTo>
                    <a:lnTo>
                      <a:pt x="49" y="33"/>
                    </a:lnTo>
                    <a:lnTo>
                      <a:pt x="49" y="32"/>
                    </a:lnTo>
                    <a:lnTo>
                      <a:pt x="51" y="30"/>
                    </a:lnTo>
                    <a:lnTo>
                      <a:pt x="51" y="28"/>
                    </a:lnTo>
                    <a:lnTo>
                      <a:pt x="51" y="26"/>
                    </a:lnTo>
                    <a:lnTo>
                      <a:pt x="49" y="24"/>
                    </a:lnTo>
                    <a:lnTo>
                      <a:pt x="46" y="23"/>
                    </a:lnTo>
                    <a:lnTo>
                      <a:pt x="41" y="22"/>
                    </a:lnTo>
                    <a:lnTo>
                      <a:pt x="37" y="22"/>
                    </a:lnTo>
                    <a:lnTo>
                      <a:pt x="29" y="22"/>
                    </a:lnTo>
                    <a:lnTo>
                      <a:pt x="12" y="22"/>
                    </a:lnTo>
                    <a:lnTo>
                      <a:pt x="12" y="3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Freeform 1770">
                <a:extLst>
                  <a:ext uri="{FF2B5EF4-FFF2-40B4-BE49-F238E27FC236}">
                    <a16:creationId xmlns:a16="http://schemas.microsoft.com/office/drawing/2014/main" id="{71089F7E-D843-19BC-4E79-723734D5CE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4" y="2456"/>
                <a:ext cx="45" cy="30"/>
              </a:xfrm>
              <a:custGeom>
                <a:avLst/>
                <a:gdLst>
                  <a:gd name="T0" fmla="*/ 30 w 45"/>
                  <a:gd name="T1" fmla="*/ 30 h 30"/>
                  <a:gd name="T2" fmla="*/ 30 w 45"/>
                  <a:gd name="T3" fmla="*/ 23 h 30"/>
                  <a:gd name="T4" fmla="*/ 0 w 45"/>
                  <a:gd name="T5" fmla="*/ 23 h 30"/>
                  <a:gd name="T6" fmla="*/ 0 w 45"/>
                  <a:gd name="T7" fmla="*/ 18 h 30"/>
                  <a:gd name="T8" fmla="*/ 32 w 45"/>
                  <a:gd name="T9" fmla="*/ 0 h 30"/>
                  <a:gd name="T10" fmla="*/ 37 w 45"/>
                  <a:gd name="T11" fmla="*/ 0 h 30"/>
                  <a:gd name="T12" fmla="*/ 37 w 45"/>
                  <a:gd name="T13" fmla="*/ 18 h 30"/>
                  <a:gd name="T14" fmla="*/ 45 w 45"/>
                  <a:gd name="T15" fmla="*/ 18 h 30"/>
                  <a:gd name="T16" fmla="*/ 45 w 45"/>
                  <a:gd name="T17" fmla="*/ 23 h 30"/>
                  <a:gd name="T18" fmla="*/ 37 w 45"/>
                  <a:gd name="T19" fmla="*/ 23 h 30"/>
                  <a:gd name="T20" fmla="*/ 37 w 45"/>
                  <a:gd name="T21" fmla="*/ 30 h 30"/>
                  <a:gd name="T22" fmla="*/ 30 w 45"/>
                  <a:gd name="T23" fmla="*/ 30 h 30"/>
                  <a:gd name="T24" fmla="*/ 30 w 45"/>
                  <a:gd name="T25" fmla="*/ 18 h 30"/>
                  <a:gd name="T26" fmla="*/ 30 w 45"/>
                  <a:gd name="T27" fmla="*/ 8 h 30"/>
                  <a:gd name="T28" fmla="*/ 13 w 45"/>
                  <a:gd name="T29" fmla="*/ 18 h 30"/>
                  <a:gd name="T30" fmla="*/ 30 w 45"/>
                  <a:gd name="T31" fmla="*/ 18 h 3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45"/>
                  <a:gd name="T49" fmla="*/ 0 h 30"/>
                  <a:gd name="T50" fmla="*/ 45 w 45"/>
                  <a:gd name="T51" fmla="*/ 30 h 30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45" h="30">
                    <a:moveTo>
                      <a:pt x="30" y="30"/>
                    </a:moveTo>
                    <a:lnTo>
                      <a:pt x="30" y="23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32" y="0"/>
                    </a:lnTo>
                    <a:lnTo>
                      <a:pt x="37" y="0"/>
                    </a:lnTo>
                    <a:lnTo>
                      <a:pt x="37" y="18"/>
                    </a:lnTo>
                    <a:lnTo>
                      <a:pt x="45" y="18"/>
                    </a:lnTo>
                    <a:lnTo>
                      <a:pt x="45" y="23"/>
                    </a:lnTo>
                    <a:lnTo>
                      <a:pt x="37" y="23"/>
                    </a:lnTo>
                    <a:lnTo>
                      <a:pt x="37" y="30"/>
                    </a:lnTo>
                    <a:lnTo>
                      <a:pt x="30" y="30"/>
                    </a:lnTo>
                    <a:close/>
                    <a:moveTo>
                      <a:pt x="30" y="18"/>
                    </a:moveTo>
                    <a:lnTo>
                      <a:pt x="30" y="8"/>
                    </a:lnTo>
                    <a:lnTo>
                      <a:pt x="13" y="18"/>
                    </a:lnTo>
                    <a:lnTo>
                      <a:pt x="30" y="1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1771">
                <a:extLst>
                  <a:ext uri="{FF2B5EF4-FFF2-40B4-BE49-F238E27FC236}">
                    <a16:creationId xmlns:a16="http://schemas.microsoft.com/office/drawing/2014/main" id="{4893E07A-C9CB-0605-9176-82DFF345AF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8" y="2408"/>
                <a:ext cx="61" cy="41"/>
              </a:xfrm>
              <a:custGeom>
                <a:avLst/>
                <a:gdLst>
                  <a:gd name="T0" fmla="*/ 0 w 61"/>
                  <a:gd name="T1" fmla="*/ 41 h 41"/>
                  <a:gd name="T2" fmla="*/ 0 w 61"/>
                  <a:gd name="T3" fmla="*/ 0 h 41"/>
                  <a:gd name="T4" fmla="*/ 29 w 61"/>
                  <a:gd name="T5" fmla="*/ 0 h 41"/>
                  <a:gd name="T6" fmla="*/ 39 w 61"/>
                  <a:gd name="T7" fmla="*/ 2 h 41"/>
                  <a:gd name="T8" fmla="*/ 47 w 61"/>
                  <a:gd name="T9" fmla="*/ 3 h 41"/>
                  <a:gd name="T10" fmla="*/ 52 w 61"/>
                  <a:gd name="T11" fmla="*/ 4 h 41"/>
                  <a:gd name="T12" fmla="*/ 54 w 61"/>
                  <a:gd name="T13" fmla="*/ 6 h 41"/>
                  <a:gd name="T14" fmla="*/ 56 w 61"/>
                  <a:gd name="T15" fmla="*/ 8 h 41"/>
                  <a:gd name="T16" fmla="*/ 59 w 61"/>
                  <a:gd name="T17" fmla="*/ 11 h 41"/>
                  <a:gd name="T18" fmla="*/ 56 w 61"/>
                  <a:gd name="T19" fmla="*/ 13 h 41"/>
                  <a:gd name="T20" fmla="*/ 54 w 61"/>
                  <a:gd name="T21" fmla="*/ 15 h 41"/>
                  <a:gd name="T22" fmla="*/ 52 w 61"/>
                  <a:gd name="T23" fmla="*/ 18 h 41"/>
                  <a:gd name="T24" fmla="*/ 47 w 61"/>
                  <a:gd name="T25" fmla="*/ 19 h 41"/>
                  <a:gd name="T26" fmla="*/ 54 w 61"/>
                  <a:gd name="T27" fmla="*/ 21 h 41"/>
                  <a:gd name="T28" fmla="*/ 59 w 61"/>
                  <a:gd name="T29" fmla="*/ 23 h 41"/>
                  <a:gd name="T30" fmla="*/ 61 w 61"/>
                  <a:gd name="T31" fmla="*/ 26 h 41"/>
                  <a:gd name="T32" fmla="*/ 61 w 61"/>
                  <a:gd name="T33" fmla="*/ 29 h 41"/>
                  <a:gd name="T34" fmla="*/ 61 w 61"/>
                  <a:gd name="T35" fmla="*/ 32 h 41"/>
                  <a:gd name="T36" fmla="*/ 59 w 61"/>
                  <a:gd name="T37" fmla="*/ 34 h 41"/>
                  <a:gd name="T38" fmla="*/ 56 w 61"/>
                  <a:gd name="T39" fmla="*/ 36 h 41"/>
                  <a:gd name="T40" fmla="*/ 54 w 61"/>
                  <a:gd name="T41" fmla="*/ 38 h 41"/>
                  <a:gd name="T42" fmla="*/ 49 w 61"/>
                  <a:gd name="T43" fmla="*/ 40 h 41"/>
                  <a:gd name="T44" fmla="*/ 44 w 61"/>
                  <a:gd name="T45" fmla="*/ 40 h 41"/>
                  <a:gd name="T46" fmla="*/ 39 w 61"/>
                  <a:gd name="T47" fmla="*/ 41 h 41"/>
                  <a:gd name="T48" fmla="*/ 32 w 61"/>
                  <a:gd name="T49" fmla="*/ 41 h 41"/>
                  <a:gd name="T50" fmla="*/ 0 w 61"/>
                  <a:gd name="T51" fmla="*/ 41 h 41"/>
                  <a:gd name="T52" fmla="*/ 10 w 61"/>
                  <a:gd name="T53" fmla="*/ 18 h 41"/>
                  <a:gd name="T54" fmla="*/ 27 w 61"/>
                  <a:gd name="T55" fmla="*/ 18 h 41"/>
                  <a:gd name="T56" fmla="*/ 34 w 61"/>
                  <a:gd name="T57" fmla="*/ 18 h 41"/>
                  <a:gd name="T58" fmla="*/ 39 w 61"/>
                  <a:gd name="T59" fmla="*/ 18 h 41"/>
                  <a:gd name="T60" fmla="*/ 42 w 61"/>
                  <a:gd name="T61" fmla="*/ 17 h 41"/>
                  <a:gd name="T62" fmla="*/ 44 w 61"/>
                  <a:gd name="T63" fmla="*/ 15 h 41"/>
                  <a:gd name="T64" fmla="*/ 47 w 61"/>
                  <a:gd name="T65" fmla="*/ 14 h 41"/>
                  <a:gd name="T66" fmla="*/ 47 w 61"/>
                  <a:gd name="T67" fmla="*/ 12 h 41"/>
                  <a:gd name="T68" fmla="*/ 47 w 61"/>
                  <a:gd name="T69" fmla="*/ 10 h 41"/>
                  <a:gd name="T70" fmla="*/ 44 w 61"/>
                  <a:gd name="T71" fmla="*/ 8 h 41"/>
                  <a:gd name="T72" fmla="*/ 42 w 61"/>
                  <a:gd name="T73" fmla="*/ 7 h 41"/>
                  <a:gd name="T74" fmla="*/ 39 w 61"/>
                  <a:gd name="T75" fmla="*/ 6 h 41"/>
                  <a:gd name="T76" fmla="*/ 34 w 61"/>
                  <a:gd name="T77" fmla="*/ 6 h 41"/>
                  <a:gd name="T78" fmla="*/ 27 w 61"/>
                  <a:gd name="T79" fmla="*/ 5 h 41"/>
                  <a:gd name="T80" fmla="*/ 10 w 61"/>
                  <a:gd name="T81" fmla="*/ 5 h 41"/>
                  <a:gd name="T82" fmla="*/ 10 w 61"/>
                  <a:gd name="T83" fmla="*/ 18 h 41"/>
                  <a:gd name="T84" fmla="*/ 10 w 61"/>
                  <a:gd name="T85" fmla="*/ 36 h 41"/>
                  <a:gd name="T86" fmla="*/ 32 w 61"/>
                  <a:gd name="T87" fmla="*/ 36 h 41"/>
                  <a:gd name="T88" fmla="*/ 34 w 61"/>
                  <a:gd name="T89" fmla="*/ 36 h 41"/>
                  <a:gd name="T90" fmla="*/ 39 w 61"/>
                  <a:gd name="T91" fmla="*/ 36 h 41"/>
                  <a:gd name="T92" fmla="*/ 42 w 61"/>
                  <a:gd name="T93" fmla="*/ 35 h 41"/>
                  <a:gd name="T94" fmla="*/ 44 w 61"/>
                  <a:gd name="T95" fmla="*/ 35 h 41"/>
                  <a:gd name="T96" fmla="*/ 47 w 61"/>
                  <a:gd name="T97" fmla="*/ 34 h 41"/>
                  <a:gd name="T98" fmla="*/ 49 w 61"/>
                  <a:gd name="T99" fmla="*/ 33 h 41"/>
                  <a:gd name="T100" fmla="*/ 49 w 61"/>
                  <a:gd name="T101" fmla="*/ 32 h 41"/>
                  <a:gd name="T102" fmla="*/ 52 w 61"/>
                  <a:gd name="T103" fmla="*/ 29 h 41"/>
                  <a:gd name="T104" fmla="*/ 49 w 61"/>
                  <a:gd name="T105" fmla="*/ 27 h 41"/>
                  <a:gd name="T106" fmla="*/ 49 w 61"/>
                  <a:gd name="T107" fmla="*/ 26 h 41"/>
                  <a:gd name="T108" fmla="*/ 44 w 61"/>
                  <a:gd name="T109" fmla="*/ 23 h 41"/>
                  <a:gd name="T110" fmla="*/ 42 w 61"/>
                  <a:gd name="T111" fmla="*/ 23 h 41"/>
                  <a:gd name="T112" fmla="*/ 37 w 61"/>
                  <a:gd name="T113" fmla="*/ 22 h 41"/>
                  <a:gd name="T114" fmla="*/ 29 w 61"/>
                  <a:gd name="T115" fmla="*/ 22 h 41"/>
                  <a:gd name="T116" fmla="*/ 10 w 61"/>
                  <a:gd name="T117" fmla="*/ 22 h 41"/>
                  <a:gd name="T118" fmla="*/ 10 w 61"/>
                  <a:gd name="T119" fmla="*/ 36 h 41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61"/>
                  <a:gd name="T181" fmla="*/ 0 h 41"/>
                  <a:gd name="T182" fmla="*/ 61 w 61"/>
                  <a:gd name="T183" fmla="*/ 41 h 41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61" h="41">
                    <a:moveTo>
                      <a:pt x="0" y="41"/>
                    </a:moveTo>
                    <a:lnTo>
                      <a:pt x="0" y="0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47" y="3"/>
                    </a:lnTo>
                    <a:lnTo>
                      <a:pt x="52" y="4"/>
                    </a:lnTo>
                    <a:lnTo>
                      <a:pt x="54" y="6"/>
                    </a:lnTo>
                    <a:lnTo>
                      <a:pt x="56" y="8"/>
                    </a:lnTo>
                    <a:lnTo>
                      <a:pt x="59" y="11"/>
                    </a:lnTo>
                    <a:lnTo>
                      <a:pt x="56" y="13"/>
                    </a:lnTo>
                    <a:lnTo>
                      <a:pt x="54" y="15"/>
                    </a:lnTo>
                    <a:lnTo>
                      <a:pt x="52" y="18"/>
                    </a:lnTo>
                    <a:lnTo>
                      <a:pt x="47" y="19"/>
                    </a:lnTo>
                    <a:lnTo>
                      <a:pt x="54" y="21"/>
                    </a:lnTo>
                    <a:lnTo>
                      <a:pt x="59" y="23"/>
                    </a:lnTo>
                    <a:lnTo>
                      <a:pt x="61" y="26"/>
                    </a:lnTo>
                    <a:lnTo>
                      <a:pt x="61" y="29"/>
                    </a:lnTo>
                    <a:lnTo>
                      <a:pt x="61" y="32"/>
                    </a:lnTo>
                    <a:lnTo>
                      <a:pt x="59" y="34"/>
                    </a:lnTo>
                    <a:lnTo>
                      <a:pt x="56" y="36"/>
                    </a:lnTo>
                    <a:lnTo>
                      <a:pt x="54" y="38"/>
                    </a:lnTo>
                    <a:lnTo>
                      <a:pt x="49" y="40"/>
                    </a:lnTo>
                    <a:lnTo>
                      <a:pt x="44" y="40"/>
                    </a:lnTo>
                    <a:lnTo>
                      <a:pt x="39" y="41"/>
                    </a:lnTo>
                    <a:lnTo>
                      <a:pt x="32" y="41"/>
                    </a:lnTo>
                    <a:lnTo>
                      <a:pt x="0" y="41"/>
                    </a:lnTo>
                    <a:close/>
                    <a:moveTo>
                      <a:pt x="10" y="18"/>
                    </a:moveTo>
                    <a:lnTo>
                      <a:pt x="27" y="18"/>
                    </a:lnTo>
                    <a:lnTo>
                      <a:pt x="34" y="18"/>
                    </a:lnTo>
                    <a:lnTo>
                      <a:pt x="39" y="18"/>
                    </a:lnTo>
                    <a:lnTo>
                      <a:pt x="42" y="17"/>
                    </a:lnTo>
                    <a:lnTo>
                      <a:pt x="44" y="15"/>
                    </a:lnTo>
                    <a:lnTo>
                      <a:pt x="47" y="14"/>
                    </a:lnTo>
                    <a:lnTo>
                      <a:pt x="47" y="12"/>
                    </a:lnTo>
                    <a:lnTo>
                      <a:pt x="47" y="10"/>
                    </a:lnTo>
                    <a:lnTo>
                      <a:pt x="44" y="8"/>
                    </a:lnTo>
                    <a:lnTo>
                      <a:pt x="42" y="7"/>
                    </a:lnTo>
                    <a:lnTo>
                      <a:pt x="39" y="6"/>
                    </a:lnTo>
                    <a:lnTo>
                      <a:pt x="34" y="6"/>
                    </a:lnTo>
                    <a:lnTo>
                      <a:pt x="27" y="5"/>
                    </a:lnTo>
                    <a:lnTo>
                      <a:pt x="10" y="5"/>
                    </a:lnTo>
                    <a:lnTo>
                      <a:pt x="10" y="18"/>
                    </a:lnTo>
                    <a:close/>
                    <a:moveTo>
                      <a:pt x="10" y="36"/>
                    </a:moveTo>
                    <a:lnTo>
                      <a:pt x="32" y="36"/>
                    </a:lnTo>
                    <a:lnTo>
                      <a:pt x="34" y="36"/>
                    </a:lnTo>
                    <a:lnTo>
                      <a:pt x="39" y="36"/>
                    </a:lnTo>
                    <a:lnTo>
                      <a:pt x="42" y="35"/>
                    </a:lnTo>
                    <a:lnTo>
                      <a:pt x="44" y="35"/>
                    </a:lnTo>
                    <a:lnTo>
                      <a:pt x="47" y="34"/>
                    </a:lnTo>
                    <a:lnTo>
                      <a:pt x="49" y="33"/>
                    </a:lnTo>
                    <a:lnTo>
                      <a:pt x="49" y="32"/>
                    </a:lnTo>
                    <a:lnTo>
                      <a:pt x="52" y="29"/>
                    </a:lnTo>
                    <a:lnTo>
                      <a:pt x="49" y="27"/>
                    </a:lnTo>
                    <a:lnTo>
                      <a:pt x="49" y="26"/>
                    </a:lnTo>
                    <a:lnTo>
                      <a:pt x="44" y="23"/>
                    </a:lnTo>
                    <a:lnTo>
                      <a:pt x="42" y="23"/>
                    </a:lnTo>
                    <a:lnTo>
                      <a:pt x="37" y="22"/>
                    </a:lnTo>
                    <a:lnTo>
                      <a:pt x="29" y="22"/>
                    </a:lnTo>
                    <a:lnTo>
                      <a:pt x="10" y="22"/>
                    </a:lnTo>
                    <a:lnTo>
                      <a:pt x="10" y="3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1772">
                <a:extLst>
                  <a:ext uri="{FF2B5EF4-FFF2-40B4-BE49-F238E27FC236}">
                    <a16:creationId xmlns:a16="http://schemas.microsoft.com/office/drawing/2014/main" id="{DF61917D-5DFB-0B6D-C677-B52DF0C85D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9" y="2446"/>
                <a:ext cx="42" cy="30"/>
              </a:xfrm>
              <a:custGeom>
                <a:avLst/>
                <a:gdLst>
                  <a:gd name="T0" fmla="*/ 0 w 42"/>
                  <a:gd name="T1" fmla="*/ 22 h 30"/>
                  <a:gd name="T2" fmla="*/ 10 w 42"/>
                  <a:gd name="T3" fmla="*/ 22 h 30"/>
                  <a:gd name="T4" fmla="*/ 10 w 42"/>
                  <a:gd name="T5" fmla="*/ 25 h 30"/>
                  <a:gd name="T6" fmla="*/ 12 w 42"/>
                  <a:gd name="T7" fmla="*/ 26 h 30"/>
                  <a:gd name="T8" fmla="*/ 17 w 42"/>
                  <a:gd name="T9" fmla="*/ 27 h 30"/>
                  <a:gd name="T10" fmla="*/ 20 w 42"/>
                  <a:gd name="T11" fmla="*/ 27 h 30"/>
                  <a:gd name="T12" fmla="*/ 27 w 42"/>
                  <a:gd name="T13" fmla="*/ 27 h 30"/>
                  <a:gd name="T14" fmla="*/ 30 w 42"/>
                  <a:gd name="T15" fmla="*/ 26 h 30"/>
                  <a:gd name="T16" fmla="*/ 32 w 42"/>
                  <a:gd name="T17" fmla="*/ 23 h 30"/>
                  <a:gd name="T18" fmla="*/ 34 w 42"/>
                  <a:gd name="T19" fmla="*/ 20 h 30"/>
                  <a:gd name="T20" fmla="*/ 32 w 42"/>
                  <a:gd name="T21" fmla="*/ 18 h 30"/>
                  <a:gd name="T22" fmla="*/ 30 w 42"/>
                  <a:gd name="T23" fmla="*/ 15 h 30"/>
                  <a:gd name="T24" fmla="*/ 27 w 42"/>
                  <a:gd name="T25" fmla="*/ 14 h 30"/>
                  <a:gd name="T26" fmla="*/ 20 w 42"/>
                  <a:gd name="T27" fmla="*/ 14 h 30"/>
                  <a:gd name="T28" fmla="*/ 17 w 42"/>
                  <a:gd name="T29" fmla="*/ 14 h 30"/>
                  <a:gd name="T30" fmla="*/ 15 w 42"/>
                  <a:gd name="T31" fmla="*/ 14 h 30"/>
                  <a:gd name="T32" fmla="*/ 12 w 42"/>
                  <a:gd name="T33" fmla="*/ 15 h 30"/>
                  <a:gd name="T34" fmla="*/ 10 w 42"/>
                  <a:gd name="T35" fmla="*/ 17 h 30"/>
                  <a:gd name="T36" fmla="*/ 3 w 42"/>
                  <a:gd name="T37" fmla="*/ 17 h 30"/>
                  <a:gd name="T38" fmla="*/ 8 w 42"/>
                  <a:gd name="T39" fmla="*/ 0 h 30"/>
                  <a:gd name="T40" fmla="*/ 39 w 42"/>
                  <a:gd name="T41" fmla="*/ 0 h 30"/>
                  <a:gd name="T42" fmla="*/ 39 w 42"/>
                  <a:gd name="T43" fmla="*/ 5 h 30"/>
                  <a:gd name="T44" fmla="*/ 15 w 42"/>
                  <a:gd name="T45" fmla="*/ 5 h 30"/>
                  <a:gd name="T46" fmla="*/ 12 w 42"/>
                  <a:gd name="T47" fmla="*/ 12 h 30"/>
                  <a:gd name="T48" fmla="*/ 17 w 42"/>
                  <a:gd name="T49" fmla="*/ 11 h 30"/>
                  <a:gd name="T50" fmla="*/ 22 w 42"/>
                  <a:gd name="T51" fmla="*/ 11 h 30"/>
                  <a:gd name="T52" fmla="*/ 30 w 42"/>
                  <a:gd name="T53" fmla="*/ 11 h 30"/>
                  <a:gd name="T54" fmla="*/ 37 w 42"/>
                  <a:gd name="T55" fmla="*/ 13 h 30"/>
                  <a:gd name="T56" fmla="*/ 39 w 42"/>
                  <a:gd name="T57" fmla="*/ 17 h 30"/>
                  <a:gd name="T58" fmla="*/ 42 w 42"/>
                  <a:gd name="T59" fmla="*/ 20 h 30"/>
                  <a:gd name="T60" fmla="*/ 42 w 42"/>
                  <a:gd name="T61" fmla="*/ 23 h 30"/>
                  <a:gd name="T62" fmla="*/ 37 w 42"/>
                  <a:gd name="T63" fmla="*/ 27 h 30"/>
                  <a:gd name="T64" fmla="*/ 32 w 42"/>
                  <a:gd name="T65" fmla="*/ 29 h 30"/>
                  <a:gd name="T66" fmla="*/ 27 w 42"/>
                  <a:gd name="T67" fmla="*/ 30 h 30"/>
                  <a:gd name="T68" fmla="*/ 20 w 42"/>
                  <a:gd name="T69" fmla="*/ 30 h 30"/>
                  <a:gd name="T70" fmla="*/ 12 w 42"/>
                  <a:gd name="T71" fmla="*/ 30 h 30"/>
                  <a:gd name="T72" fmla="*/ 8 w 42"/>
                  <a:gd name="T73" fmla="*/ 28 h 30"/>
                  <a:gd name="T74" fmla="*/ 3 w 42"/>
                  <a:gd name="T75" fmla="*/ 26 h 30"/>
                  <a:gd name="T76" fmla="*/ 0 w 42"/>
                  <a:gd name="T77" fmla="*/ 22 h 30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42"/>
                  <a:gd name="T118" fmla="*/ 0 h 30"/>
                  <a:gd name="T119" fmla="*/ 42 w 42"/>
                  <a:gd name="T120" fmla="*/ 30 h 30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42" h="30">
                    <a:moveTo>
                      <a:pt x="0" y="22"/>
                    </a:moveTo>
                    <a:lnTo>
                      <a:pt x="10" y="22"/>
                    </a:lnTo>
                    <a:lnTo>
                      <a:pt x="10" y="25"/>
                    </a:lnTo>
                    <a:lnTo>
                      <a:pt x="12" y="26"/>
                    </a:lnTo>
                    <a:lnTo>
                      <a:pt x="17" y="27"/>
                    </a:lnTo>
                    <a:lnTo>
                      <a:pt x="20" y="27"/>
                    </a:lnTo>
                    <a:lnTo>
                      <a:pt x="27" y="27"/>
                    </a:lnTo>
                    <a:lnTo>
                      <a:pt x="30" y="26"/>
                    </a:lnTo>
                    <a:lnTo>
                      <a:pt x="32" y="23"/>
                    </a:lnTo>
                    <a:lnTo>
                      <a:pt x="34" y="20"/>
                    </a:lnTo>
                    <a:lnTo>
                      <a:pt x="32" y="18"/>
                    </a:lnTo>
                    <a:lnTo>
                      <a:pt x="30" y="15"/>
                    </a:lnTo>
                    <a:lnTo>
                      <a:pt x="27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5" y="14"/>
                    </a:lnTo>
                    <a:lnTo>
                      <a:pt x="12" y="15"/>
                    </a:lnTo>
                    <a:lnTo>
                      <a:pt x="10" y="17"/>
                    </a:lnTo>
                    <a:lnTo>
                      <a:pt x="3" y="17"/>
                    </a:lnTo>
                    <a:lnTo>
                      <a:pt x="8" y="0"/>
                    </a:lnTo>
                    <a:lnTo>
                      <a:pt x="39" y="0"/>
                    </a:lnTo>
                    <a:lnTo>
                      <a:pt x="39" y="5"/>
                    </a:lnTo>
                    <a:lnTo>
                      <a:pt x="15" y="5"/>
                    </a:lnTo>
                    <a:lnTo>
                      <a:pt x="12" y="12"/>
                    </a:lnTo>
                    <a:lnTo>
                      <a:pt x="17" y="11"/>
                    </a:lnTo>
                    <a:lnTo>
                      <a:pt x="22" y="11"/>
                    </a:lnTo>
                    <a:lnTo>
                      <a:pt x="30" y="11"/>
                    </a:lnTo>
                    <a:lnTo>
                      <a:pt x="37" y="13"/>
                    </a:lnTo>
                    <a:lnTo>
                      <a:pt x="39" y="17"/>
                    </a:lnTo>
                    <a:lnTo>
                      <a:pt x="42" y="20"/>
                    </a:lnTo>
                    <a:lnTo>
                      <a:pt x="42" y="23"/>
                    </a:lnTo>
                    <a:lnTo>
                      <a:pt x="37" y="27"/>
                    </a:lnTo>
                    <a:lnTo>
                      <a:pt x="32" y="29"/>
                    </a:lnTo>
                    <a:lnTo>
                      <a:pt x="27" y="30"/>
                    </a:lnTo>
                    <a:lnTo>
                      <a:pt x="20" y="30"/>
                    </a:lnTo>
                    <a:lnTo>
                      <a:pt x="12" y="30"/>
                    </a:lnTo>
                    <a:lnTo>
                      <a:pt x="8" y="28"/>
                    </a:lnTo>
                    <a:lnTo>
                      <a:pt x="3" y="26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1773">
                <a:extLst>
                  <a:ext uri="{FF2B5EF4-FFF2-40B4-BE49-F238E27FC236}">
                    <a16:creationId xmlns:a16="http://schemas.microsoft.com/office/drawing/2014/main" id="{909C8497-1301-D5E7-B1E5-592EA8FE2CE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87" y="2442"/>
                <a:ext cx="64" cy="40"/>
              </a:xfrm>
              <a:custGeom>
                <a:avLst/>
                <a:gdLst>
                  <a:gd name="T0" fmla="*/ 0 w 64"/>
                  <a:gd name="T1" fmla="*/ 40 h 40"/>
                  <a:gd name="T2" fmla="*/ 0 w 64"/>
                  <a:gd name="T3" fmla="*/ 0 h 40"/>
                  <a:gd name="T4" fmla="*/ 32 w 64"/>
                  <a:gd name="T5" fmla="*/ 0 h 40"/>
                  <a:gd name="T6" fmla="*/ 42 w 64"/>
                  <a:gd name="T7" fmla="*/ 0 h 40"/>
                  <a:gd name="T8" fmla="*/ 47 w 64"/>
                  <a:gd name="T9" fmla="*/ 1 h 40"/>
                  <a:gd name="T10" fmla="*/ 52 w 64"/>
                  <a:gd name="T11" fmla="*/ 3 h 40"/>
                  <a:gd name="T12" fmla="*/ 57 w 64"/>
                  <a:gd name="T13" fmla="*/ 4 h 40"/>
                  <a:gd name="T14" fmla="*/ 59 w 64"/>
                  <a:gd name="T15" fmla="*/ 8 h 40"/>
                  <a:gd name="T16" fmla="*/ 59 w 64"/>
                  <a:gd name="T17" fmla="*/ 10 h 40"/>
                  <a:gd name="T18" fmla="*/ 59 w 64"/>
                  <a:gd name="T19" fmla="*/ 12 h 40"/>
                  <a:gd name="T20" fmla="*/ 57 w 64"/>
                  <a:gd name="T21" fmla="*/ 15 h 40"/>
                  <a:gd name="T22" fmla="*/ 54 w 64"/>
                  <a:gd name="T23" fmla="*/ 17 h 40"/>
                  <a:gd name="T24" fmla="*/ 50 w 64"/>
                  <a:gd name="T25" fmla="*/ 18 h 40"/>
                  <a:gd name="T26" fmla="*/ 54 w 64"/>
                  <a:gd name="T27" fmla="*/ 19 h 40"/>
                  <a:gd name="T28" fmla="*/ 59 w 64"/>
                  <a:gd name="T29" fmla="*/ 22 h 40"/>
                  <a:gd name="T30" fmla="*/ 62 w 64"/>
                  <a:gd name="T31" fmla="*/ 25 h 40"/>
                  <a:gd name="T32" fmla="*/ 64 w 64"/>
                  <a:gd name="T33" fmla="*/ 29 h 40"/>
                  <a:gd name="T34" fmla="*/ 64 w 64"/>
                  <a:gd name="T35" fmla="*/ 31 h 40"/>
                  <a:gd name="T36" fmla="*/ 62 w 64"/>
                  <a:gd name="T37" fmla="*/ 33 h 40"/>
                  <a:gd name="T38" fmla="*/ 59 w 64"/>
                  <a:gd name="T39" fmla="*/ 36 h 40"/>
                  <a:gd name="T40" fmla="*/ 54 w 64"/>
                  <a:gd name="T41" fmla="*/ 37 h 40"/>
                  <a:gd name="T42" fmla="*/ 52 w 64"/>
                  <a:gd name="T43" fmla="*/ 38 h 40"/>
                  <a:gd name="T44" fmla="*/ 47 w 64"/>
                  <a:gd name="T45" fmla="*/ 39 h 40"/>
                  <a:gd name="T46" fmla="*/ 40 w 64"/>
                  <a:gd name="T47" fmla="*/ 40 h 40"/>
                  <a:gd name="T48" fmla="*/ 32 w 64"/>
                  <a:gd name="T49" fmla="*/ 40 h 40"/>
                  <a:gd name="T50" fmla="*/ 0 w 64"/>
                  <a:gd name="T51" fmla="*/ 40 h 40"/>
                  <a:gd name="T52" fmla="*/ 13 w 64"/>
                  <a:gd name="T53" fmla="*/ 17 h 40"/>
                  <a:gd name="T54" fmla="*/ 30 w 64"/>
                  <a:gd name="T55" fmla="*/ 17 h 40"/>
                  <a:gd name="T56" fmla="*/ 37 w 64"/>
                  <a:gd name="T57" fmla="*/ 17 h 40"/>
                  <a:gd name="T58" fmla="*/ 40 w 64"/>
                  <a:gd name="T59" fmla="*/ 16 h 40"/>
                  <a:gd name="T60" fmla="*/ 45 w 64"/>
                  <a:gd name="T61" fmla="*/ 16 h 40"/>
                  <a:gd name="T62" fmla="*/ 47 w 64"/>
                  <a:gd name="T63" fmla="*/ 15 h 40"/>
                  <a:gd name="T64" fmla="*/ 50 w 64"/>
                  <a:gd name="T65" fmla="*/ 12 h 40"/>
                  <a:gd name="T66" fmla="*/ 50 w 64"/>
                  <a:gd name="T67" fmla="*/ 11 h 40"/>
                  <a:gd name="T68" fmla="*/ 50 w 64"/>
                  <a:gd name="T69" fmla="*/ 9 h 40"/>
                  <a:gd name="T70" fmla="*/ 47 w 64"/>
                  <a:gd name="T71" fmla="*/ 7 h 40"/>
                  <a:gd name="T72" fmla="*/ 45 w 64"/>
                  <a:gd name="T73" fmla="*/ 6 h 40"/>
                  <a:gd name="T74" fmla="*/ 42 w 64"/>
                  <a:gd name="T75" fmla="*/ 6 h 40"/>
                  <a:gd name="T76" fmla="*/ 37 w 64"/>
                  <a:gd name="T77" fmla="*/ 4 h 40"/>
                  <a:gd name="T78" fmla="*/ 30 w 64"/>
                  <a:gd name="T79" fmla="*/ 4 h 40"/>
                  <a:gd name="T80" fmla="*/ 13 w 64"/>
                  <a:gd name="T81" fmla="*/ 4 h 40"/>
                  <a:gd name="T82" fmla="*/ 13 w 64"/>
                  <a:gd name="T83" fmla="*/ 17 h 40"/>
                  <a:gd name="T84" fmla="*/ 13 w 64"/>
                  <a:gd name="T85" fmla="*/ 36 h 40"/>
                  <a:gd name="T86" fmla="*/ 32 w 64"/>
                  <a:gd name="T87" fmla="*/ 36 h 40"/>
                  <a:gd name="T88" fmla="*/ 37 w 64"/>
                  <a:gd name="T89" fmla="*/ 36 h 40"/>
                  <a:gd name="T90" fmla="*/ 40 w 64"/>
                  <a:gd name="T91" fmla="*/ 36 h 40"/>
                  <a:gd name="T92" fmla="*/ 45 w 64"/>
                  <a:gd name="T93" fmla="*/ 34 h 40"/>
                  <a:gd name="T94" fmla="*/ 47 w 64"/>
                  <a:gd name="T95" fmla="*/ 34 h 40"/>
                  <a:gd name="T96" fmla="*/ 50 w 64"/>
                  <a:gd name="T97" fmla="*/ 33 h 40"/>
                  <a:gd name="T98" fmla="*/ 52 w 64"/>
                  <a:gd name="T99" fmla="*/ 32 h 40"/>
                  <a:gd name="T100" fmla="*/ 52 w 64"/>
                  <a:gd name="T101" fmla="*/ 30 h 40"/>
                  <a:gd name="T102" fmla="*/ 52 w 64"/>
                  <a:gd name="T103" fmla="*/ 29 h 40"/>
                  <a:gd name="T104" fmla="*/ 52 w 64"/>
                  <a:gd name="T105" fmla="*/ 26 h 40"/>
                  <a:gd name="T106" fmla="*/ 50 w 64"/>
                  <a:gd name="T107" fmla="*/ 24 h 40"/>
                  <a:gd name="T108" fmla="*/ 47 w 64"/>
                  <a:gd name="T109" fmla="*/ 23 h 40"/>
                  <a:gd name="T110" fmla="*/ 45 w 64"/>
                  <a:gd name="T111" fmla="*/ 22 h 40"/>
                  <a:gd name="T112" fmla="*/ 37 w 64"/>
                  <a:gd name="T113" fmla="*/ 22 h 40"/>
                  <a:gd name="T114" fmla="*/ 32 w 64"/>
                  <a:gd name="T115" fmla="*/ 22 h 40"/>
                  <a:gd name="T116" fmla="*/ 13 w 64"/>
                  <a:gd name="T117" fmla="*/ 22 h 40"/>
                  <a:gd name="T118" fmla="*/ 13 w 64"/>
                  <a:gd name="T119" fmla="*/ 36 h 40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64"/>
                  <a:gd name="T181" fmla="*/ 0 h 40"/>
                  <a:gd name="T182" fmla="*/ 64 w 64"/>
                  <a:gd name="T183" fmla="*/ 40 h 40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64" h="40">
                    <a:moveTo>
                      <a:pt x="0" y="40"/>
                    </a:moveTo>
                    <a:lnTo>
                      <a:pt x="0" y="0"/>
                    </a:lnTo>
                    <a:lnTo>
                      <a:pt x="32" y="0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52" y="3"/>
                    </a:lnTo>
                    <a:lnTo>
                      <a:pt x="57" y="4"/>
                    </a:lnTo>
                    <a:lnTo>
                      <a:pt x="59" y="8"/>
                    </a:lnTo>
                    <a:lnTo>
                      <a:pt x="59" y="10"/>
                    </a:lnTo>
                    <a:lnTo>
                      <a:pt x="59" y="12"/>
                    </a:lnTo>
                    <a:lnTo>
                      <a:pt x="57" y="15"/>
                    </a:lnTo>
                    <a:lnTo>
                      <a:pt x="54" y="17"/>
                    </a:lnTo>
                    <a:lnTo>
                      <a:pt x="50" y="18"/>
                    </a:lnTo>
                    <a:lnTo>
                      <a:pt x="54" y="19"/>
                    </a:lnTo>
                    <a:lnTo>
                      <a:pt x="59" y="22"/>
                    </a:lnTo>
                    <a:lnTo>
                      <a:pt x="62" y="25"/>
                    </a:lnTo>
                    <a:lnTo>
                      <a:pt x="64" y="29"/>
                    </a:lnTo>
                    <a:lnTo>
                      <a:pt x="64" y="31"/>
                    </a:lnTo>
                    <a:lnTo>
                      <a:pt x="62" y="33"/>
                    </a:lnTo>
                    <a:lnTo>
                      <a:pt x="59" y="36"/>
                    </a:lnTo>
                    <a:lnTo>
                      <a:pt x="54" y="37"/>
                    </a:lnTo>
                    <a:lnTo>
                      <a:pt x="52" y="38"/>
                    </a:lnTo>
                    <a:lnTo>
                      <a:pt x="47" y="39"/>
                    </a:lnTo>
                    <a:lnTo>
                      <a:pt x="40" y="40"/>
                    </a:lnTo>
                    <a:lnTo>
                      <a:pt x="32" y="40"/>
                    </a:lnTo>
                    <a:lnTo>
                      <a:pt x="0" y="40"/>
                    </a:lnTo>
                    <a:close/>
                    <a:moveTo>
                      <a:pt x="13" y="17"/>
                    </a:moveTo>
                    <a:lnTo>
                      <a:pt x="30" y="17"/>
                    </a:lnTo>
                    <a:lnTo>
                      <a:pt x="37" y="17"/>
                    </a:lnTo>
                    <a:lnTo>
                      <a:pt x="40" y="16"/>
                    </a:lnTo>
                    <a:lnTo>
                      <a:pt x="45" y="16"/>
                    </a:lnTo>
                    <a:lnTo>
                      <a:pt x="47" y="15"/>
                    </a:lnTo>
                    <a:lnTo>
                      <a:pt x="50" y="12"/>
                    </a:lnTo>
                    <a:lnTo>
                      <a:pt x="50" y="11"/>
                    </a:lnTo>
                    <a:lnTo>
                      <a:pt x="50" y="9"/>
                    </a:lnTo>
                    <a:lnTo>
                      <a:pt x="47" y="7"/>
                    </a:lnTo>
                    <a:lnTo>
                      <a:pt x="45" y="6"/>
                    </a:lnTo>
                    <a:lnTo>
                      <a:pt x="42" y="6"/>
                    </a:lnTo>
                    <a:lnTo>
                      <a:pt x="37" y="4"/>
                    </a:lnTo>
                    <a:lnTo>
                      <a:pt x="30" y="4"/>
                    </a:lnTo>
                    <a:lnTo>
                      <a:pt x="13" y="4"/>
                    </a:lnTo>
                    <a:lnTo>
                      <a:pt x="13" y="17"/>
                    </a:lnTo>
                    <a:close/>
                    <a:moveTo>
                      <a:pt x="13" y="36"/>
                    </a:moveTo>
                    <a:lnTo>
                      <a:pt x="32" y="36"/>
                    </a:lnTo>
                    <a:lnTo>
                      <a:pt x="37" y="36"/>
                    </a:lnTo>
                    <a:lnTo>
                      <a:pt x="40" y="36"/>
                    </a:lnTo>
                    <a:lnTo>
                      <a:pt x="45" y="34"/>
                    </a:lnTo>
                    <a:lnTo>
                      <a:pt x="47" y="34"/>
                    </a:lnTo>
                    <a:lnTo>
                      <a:pt x="50" y="33"/>
                    </a:lnTo>
                    <a:lnTo>
                      <a:pt x="52" y="32"/>
                    </a:lnTo>
                    <a:lnTo>
                      <a:pt x="52" y="30"/>
                    </a:lnTo>
                    <a:lnTo>
                      <a:pt x="52" y="29"/>
                    </a:lnTo>
                    <a:lnTo>
                      <a:pt x="52" y="26"/>
                    </a:lnTo>
                    <a:lnTo>
                      <a:pt x="50" y="24"/>
                    </a:lnTo>
                    <a:lnTo>
                      <a:pt x="47" y="23"/>
                    </a:lnTo>
                    <a:lnTo>
                      <a:pt x="45" y="22"/>
                    </a:lnTo>
                    <a:lnTo>
                      <a:pt x="37" y="22"/>
                    </a:lnTo>
                    <a:lnTo>
                      <a:pt x="32" y="22"/>
                    </a:lnTo>
                    <a:lnTo>
                      <a:pt x="13" y="22"/>
                    </a:lnTo>
                    <a:lnTo>
                      <a:pt x="13" y="3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1774">
                <a:extLst>
                  <a:ext uri="{FF2B5EF4-FFF2-40B4-BE49-F238E27FC236}">
                    <a16:creationId xmlns:a16="http://schemas.microsoft.com/office/drawing/2014/main" id="{0499C356-47BF-E459-222A-A58D7828AC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59" y="2480"/>
                <a:ext cx="44" cy="30"/>
              </a:xfrm>
              <a:custGeom>
                <a:avLst/>
                <a:gdLst>
                  <a:gd name="T0" fmla="*/ 41 w 44"/>
                  <a:gd name="T1" fmla="*/ 8 h 30"/>
                  <a:gd name="T2" fmla="*/ 34 w 44"/>
                  <a:gd name="T3" fmla="*/ 8 h 30"/>
                  <a:gd name="T4" fmla="*/ 32 w 44"/>
                  <a:gd name="T5" fmla="*/ 6 h 30"/>
                  <a:gd name="T6" fmla="*/ 32 w 44"/>
                  <a:gd name="T7" fmla="*/ 4 h 30"/>
                  <a:gd name="T8" fmla="*/ 27 w 44"/>
                  <a:gd name="T9" fmla="*/ 3 h 30"/>
                  <a:gd name="T10" fmla="*/ 24 w 44"/>
                  <a:gd name="T11" fmla="*/ 3 h 30"/>
                  <a:gd name="T12" fmla="*/ 19 w 44"/>
                  <a:gd name="T13" fmla="*/ 3 h 30"/>
                  <a:gd name="T14" fmla="*/ 17 w 44"/>
                  <a:gd name="T15" fmla="*/ 4 h 30"/>
                  <a:gd name="T16" fmla="*/ 14 w 44"/>
                  <a:gd name="T17" fmla="*/ 6 h 30"/>
                  <a:gd name="T18" fmla="*/ 12 w 44"/>
                  <a:gd name="T19" fmla="*/ 7 h 30"/>
                  <a:gd name="T20" fmla="*/ 9 w 44"/>
                  <a:gd name="T21" fmla="*/ 10 h 30"/>
                  <a:gd name="T22" fmla="*/ 9 w 44"/>
                  <a:gd name="T23" fmla="*/ 14 h 30"/>
                  <a:gd name="T24" fmla="*/ 12 w 44"/>
                  <a:gd name="T25" fmla="*/ 12 h 30"/>
                  <a:gd name="T26" fmla="*/ 17 w 44"/>
                  <a:gd name="T27" fmla="*/ 11 h 30"/>
                  <a:gd name="T28" fmla="*/ 19 w 44"/>
                  <a:gd name="T29" fmla="*/ 10 h 30"/>
                  <a:gd name="T30" fmla="*/ 24 w 44"/>
                  <a:gd name="T31" fmla="*/ 10 h 30"/>
                  <a:gd name="T32" fmla="*/ 32 w 44"/>
                  <a:gd name="T33" fmla="*/ 10 h 30"/>
                  <a:gd name="T34" fmla="*/ 36 w 44"/>
                  <a:gd name="T35" fmla="*/ 12 h 30"/>
                  <a:gd name="T36" fmla="*/ 41 w 44"/>
                  <a:gd name="T37" fmla="*/ 16 h 30"/>
                  <a:gd name="T38" fmla="*/ 44 w 44"/>
                  <a:gd name="T39" fmla="*/ 19 h 30"/>
                  <a:gd name="T40" fmla="*/ 41 w 44"/>
                  <a:gd name="T41" fmla="*/ 23 h 30"/>
                  <a:gd name="T42" fmla="*/ 41 w 44"/>
                  <a:gd name="T43" fmla="*/ 25 h 30"/>
                  <a:gd name="T44" fmla="*/ 36 w 44"/>
                  <a:gd name="T45" fmla="*/ 27 h 30"/>
                  <a:gd name="T46" fmla="*/ 34 w 44"/>
                  <a:gd name="T47" fmla="*/ 29 h 30"/>
                  <a:gd name="T48" fmla="*/ 29 w 44"/>
                  <a:gd name="T49" fmla="*/ 30 h 30"/>
                  <a:gd name="T50" fmla="*/ 24 w 44"/>
                  <a:gd name="T51" fmla="*/ 30 h 30"/>
                  <a:gd name="T52" fmla="*/ 17 w 44"/>
                  <a:gd name="T53" fmla="*/ 30 h 30"/>
                  <a:gd name="T54" fmla="*/ 12 w 44"/>
                  <a:gd name="T55" fmla="*/ 29 h 30"/>
                  <a:gd name="T56" fmla="*/ 7 w 44"/>
                  <a:gd name="T57" fmla="*/ 26 h 30"/>
                  <a:gd name="T58" fmla="*/ 5 w 44"/>
                  <a:gd name="T59" fmla="*/ 24 h 30"/>
                  <a:gd name="T60" fmla="*/ 2 w 44"/>
                  <a:gd name="T61" fmla="*/ 21 h 30"/>
                  <a:gd name="T62" fmla="*/ 0 w 44"/>
                  <a:gd name="T63" fmla="*/ 16 h 30"/>
                  <a:gd name="T64" fmla="*/ 2 w 44"/>
                  <a:gd name="T65" fmla="*/ 10 h 30"/>
                  <a:gd name="T66" fmla="*/ 5 w 44"/>
                  <a:gd name="T67" fmla="*/ 6 h 30"/>
                  <a:gd name="T68" fmla="*/ 7 w 44"/>
                  <a:gd name="T69" fmla="*/ 3 h 30"/>
                  <a:gd name="T70" fmla="*/ 12 w 44"/>
                  <a:gd name="T71" fmla="*/ 1 h 30"/>
                  <a:gd name="T72" fmla="*/ 17 w 44"/>
                  <a:gd name="T73" fmla="*/ 0 h 30"/>
                  <a:gd name="T74" fmla="*/ 24 w 44"/>
                  <a:gd name="T75" fmla="*/ 0 h 30"/>
                  <a:gd name="T76" fmla="*/ 32 w 44"/>
                  <a:gd name="T77" fmla="*/ 0 h 30"/>
                  <a:gd name="T78" fmla="*/ 36 w 44"/>
                  <a:gd name="T79" fmla="*/ 2 h 30"/>
                  <a:gd name="T80" fmla="*/ 41 w 44"/>
                  <a:gd name="T81" fmla="*/ 4 h 30"/>
                  <a:gd name="T82" fmla="*/ 41 w 44"/>
                  <a:gd name="T83" fmla="*/ 8 h 30"/>
                  <a:gd name="T84" fmla="*/ 9 w 44"/>
                  <a:gd name="T85" fmla="*/ 19 h 30"/>
                  <a:gd name="T86" fmla="*/ 9 w 44"/>
                  <a:gd name="T87" fmla="*/ 22 h 30"/>
                  <a:gd name="T88" fmla="*/ 12 w 44"/>
                  <a:gd name="T89" fmla="*/ 23 h 30"/>
                  <a:gd name="T90" fmla="*/ 12 w 44"/>
                  <a:gd name="T91" fmla="*/ 24 h 30"/>
                  <a:gd name="T92" fmla="*/ 14 w 44"/>
                  <a:gd name="T93" fmla="*/ 25 h 30"/>
                  <a:gd name="T94" fmla="*/ 19 w 44"/>
                  <a:gd name="T95" fmla="*/ 26 h 30"/>
                  <a:gd name="T96" fmla="*/ 22 w 44"/>
                  <a:gd name="T97" fmla="*/ 26 h 30"/>
                  <a:gd name="T98" fmla="*/ 27 w 44"/>
                  <a:gd name="T99" fmla="*/ 26 h 30"/>
                  <a:gd name="T100" fmla="*/ 32 w 44"/>
                  <a:gd name="T101" fmla="*/ 24 h 30"/>
                  <a:gd name="T102" fmla="*/ 34 w 44"/>
                  <a:gd name="T103" fmla="*/ 23 h 30"/>
                  <a:gd name="T104" fmla="*/ 34 w 44"/>
                  <a:gd name="T105" fmla="*/ 19 h 30"/>
                  <a:gd name="T106" fmla="*/ 34 w 44"/>
                  <a:gd name="T107" fmla="*/ 17 h 30"/>
                  <a:gd name="T108" fmla="*/ 32 w 44"/>
                  <a:gd name="T109" fmla="*/ 15 h 30"/>
                  <a:gd name="T110" fmla="*/ 27 w 44"/>
                  <a:gd name="T111" fmla="*/ 14 h 30"/>
                  <a:gd name="T112" fmla="*/ 22 w 44"/>
                  <a:gd name="T113" fmla="*/ 14 h 30"/>
                  <a:gd name="T114" fmla="*/ 17 w 44"/>
                  <a:gd name="T115" fmla="*/ 14 h 30"/>
                  <a:gd name="T116" fmla="*/ 12 w 44"/>
                  <a:gd name="T117" fmla="*/ 15 h 30"/>
                  <a:gd name="T118" fmla="*/ 9 w 44"/>
                  <a:gd name="T119" fmla="*/ 17 h 30"/>
                  <a:gd name="T120" fmla="*/ 9 w 44"/>
                  <a:gd name="T121" fmla="*/ 19 h 30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44"/>
                  <a:gd name="T184" fmla="*/ 0 h 30"/>
                  <a:gd name="T185" fmla="*/ 44 w 44"/>
                  <a:gd name="T186" fmla="*/ 30 h 30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44" h="30">
                    <a:moveTo>
                      <a:pt x="41" y="8"/>
                    </a:moveTo>
                    <a:lnTo>
                      <a:pt x="34" y="8"/>
                    </a:lnTo>
                    <a:lnTo>
                      <a:pt x="32" y="6"/>
                    </a:lnTo>
                    <a:lnTo>
                      <a:pt x="32" y="4"/>
                    </a:lnTo>
                    <a:lnTo>
                      <a:pt x="27" y="3"/>
                    </a:lnTo>
                    <a:lnTo>
                      <a:pt x="24" y="3"/>
                    </a:lnTo>
                    <a:lnTo>
                      <a:pt x="19" y="3"/>
                    </a:lnTo>
                    <a:lnTo>
                      <a:pt x="17" y="4"/>
                    </a:lnTo>
                    <a:lnTo>
                      <a:pt x="14" y="6"/>
                    </a:lnTo>
                    <a:lnTo>
                      <a:pt x="12" y="7"/>
                    </a:lnTo>
                    <a:lnTo>
                      <a:pt x="9" y="10"/>
                    </a:lnTo>
                    <a:lnTo>
                      <a:pt x="9" y="14"/>
                    </a:lnTo>
                    <a:lnTo>
                      <a:pt x="12" y="12"/>
                    </a:lnTo>
                    <a:lnTo>
                      <a:pt x="17" y="11"/>
                    </a:lnTo>
                    <a:lnTo>
                      <a:pt x="19" y="10"/>
                    </a:lnTo>
                    <a:lnTo>
                      <a:pt x="24" y="10"/>
                    </a:lnTo>
                    <a:lnTo>
                      <a:pt x="32" y="10"/>
                    </a:lnTo>
                    <a:lnTo>
                      <a:pt x="36" y="12"/>
                    </a:lnTo>
                    <a:lnTo>
                      <a:pt x="41" y="16"/>
                    </a:lnTo>
                    <a:lnTo>
                      <a:pt x="44" y="19"/>
                    </a:lnTo>
                    <a:lnTo>
                      <a:pt x="41" y="23"/>
                    </a:lnTo>
                    <a:lnTo>
                      <a:pt x="41" y="25"/>
                    </a:lnTo>
                    <a:lnTo>
                      <a:pt x="36" y="27"/>
                    </a:lnTo>
                    <a:lnTo>
                      <a:pt x="34" y="29"/>
                    </a:lnTo>
                    <a:lnTo>
                      <a:pt x="29" y="30"/>
                    </a:lnTo>
                    <a:lnTo>
                      <a:pt x="24" y="30"/>
                    </a:lnTo>
                    <a:lnTo>
                      <a:pt x="17" y="30"/>
                    </a:lnTo>
                    <a:lnTo>
                      <a:pt x="12" y="29"/>
                    </a:lnTo>
                    <a:lnTo>
                      <a:pt x="7" y="26"/>
                    </a:lnTo>
                    <a:lnTo>
                      <a:pt x="5" y="24"/>
                    </a:lnTo>
                    <a:lnTo>
                      <a:pt x="2" y="21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7" y="0"/>
                    </a:lnTo>
                    <a:lnTo>
                      <a:pt x="24" y="0"/>
                    </a:lnTo>
                    <a:lnTo>
                      <a:pt x="32" y="0"/>
                    </a:lnTo>
                    <a:lnTo>
                      <a:pt x="36" y="2"/>
                    </a:lnTo>
                    <a:lnTo>
                      <a:pt x="41" y="4"/>
                    </a:lnTo>
                    <a:lnTo>
                      <a:pt x="41" y="8"/>
                    </a:lnTo>
                    <a:close/>
                    <a:moveTo>
                      <a:pt x="9" y="19"/>
                    </a:moveTo>
                    <a:lnTo>
                      <a:pt x="9" y="22"/>
                    </a:lnTo>
                    <a:lnTo>
                      <a:pt x="12" y="23"/>
                    </a:lnTo>
                    <a:lnTo>
                      <a:pt x="12" y="24"/>
                    </a:lnTo>
                    <a:lnTo>
                      <a:pt x="14" y="25"/>
                    </a:lnTo>
                    <a:lnTo>
                      <a:pt x="19" y="26"/>
                    </a:lnTo>
                    <a:lnTo>
                      <a:pt x="22" y="26"/>
                    </a:lnTo>
                    <a:lnTo>
                      <a:pt x="27" y="26"/>
                    </a:lnTo>
                    <a:lnTo>
                      <a:pt x="32" y="24"/>
                    </a:lnTo>
                    <a:lnTo>
                      <a:pt x="34" y="23"/>
                    </a:lnTo>
                    <a:lnTo>
                      <a:pt x="34" y="19"/>
                    </a:lnTo>
                    <a:lnTo>
                      <a:pt x="34" y="17"/>
                    </a:lnTo>
                    <a:lnTo>
                      <a:pt x="32" y="15"/>
                    </a:lnTo>
                    <a:lnTo>
                      <a:pt x="27" y="14"/>
                    </a:lnTo>
                    <a:lnTo>
                      <a:pt x="22" y="14"/>
                    </a:lnTo>
                    <a:lnTo>
                      <a:pt x="17" y="14"/>
                    </a:lnTo>
                    <a:lnTo>
                      <a:pt x="12" y="15"/>
                    </a:lnTo>
                    <a:lnTo>
                      <a:pt x="9" y="17"/>
                    </a:lnTo>
                    <a:lnTo>
                      <a:pt x="9" y="1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pic>
        <p:nvPicPr>
          <p:cNvPr id="159" name="图片 4">
            <a:extLst>
              <a:ext uri="{FF2B5EF4-FFF2-40B4-BE49-F238E27FC236}">
                <a16:creationId xmlns:a16="http://schemas.microsoft.com/office/drawing/2014/main" id="{D7866351-3D88-B052-4CC5-CF1EB7264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680" y="3364541"/>
            <a:ext cx="5183572" cy="2463419"/>
          </a:xfrm>
          <a:prstGeom prst="rect">
            <a:avLst/>
          </a:prstGeom>
        </p:spPr>
      </p:pic>
      <p:sp>
        <p:nvSpPr>
          <p:cNvPr id="164" name="TextBox 86">
            <a:extLst>
              <a:ext uri="{FF2B5EF4-FFF2-40B4-BE49-F238E27FC236}">
                <a16:creationId xmlns:a16="http://schemas.microsoft.com/office/drawing/2014/main" id="{DFE5D905-FDE6-905F-E71F-11AD19246999}"/>
              </a:ext>
            </a:extLst>
          </p:cNvPr>
          <p:cNvSpPr txBox="1"/>
          <p:nvPr/>
        </p:nvSpPr>
        <p:spPr>
          <a:xfrm>
            <a:off x="1390804" y="3966720"/>
            <a:ext cx="1154306" cy="3877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920" dirty="0" err="1">
                <a:latin typeface="+mn-lt"/>
                <a:cs typeface="ＭＳ Ｐゴシック" pitchFamily="-107" charset="-128"/>
              </a:rPr>
              <a:t>S</a:t>
            </a:r>
            <a:r>
              <a:rPr lang="en-US" sz="1920" baseline="-25000" dirty="0" err="1">
                <a:latin typeface="+mn-lt"/>
                <a:cs typeface="ＭＳ Ｐゴシック" pitchFamily="-107" charset="-128"/>
              </a:rPr>
              <a:t>x</a:t>
            </a:r>
            <a:r>
              <a:rPr lang="en-US" sz="1920" i="0" dirty="0">
                <a:latin typeface="+mn-lt"/>
                <a:cs typeface="ＭＳ Ｐゴシック" pitchFamily="-107" charset="-128"/>
              </a:rPr>
              <a:t>(</a:t>
            </a:r>
            <a:r>
              <a:rPr lang="en-US" sz="1920" dirty="0">
                <a:latin typeface="+mn-lt"/>
                <a:cs typeface="ＭＳ Ｐゴシック" pitchFamily="-107" charset="-128"/>
              </a:rPr>
              <a:t>f </a:t>
            </a:r>
            <a:r>
              <a:rPr lang="en-US" sz="1920" i="0" dirty="0">
                <a:latin typeface="+mn-lt"/>
                <a:cs typeface="ＭＳ Ｐゴシック" pitchFamily="-107" charset="-128"/>
              </a:rPr>
              <a:t>;</a:t>
            </a:r>
            <a:r>
              <a:rPr lang="en-US" sz="1920" dirty="0">
                <a:latin typeface="Symbol" charset="2"/>
                <a:cs typeface="Symbol" charset="2"/>
              </a:rPr>
              <a:t>a</a:t>
            </a:r>
            <a:r>
              <a:rPr lang="en-US" sz="1920" i="0" dirty="0">
                <a:latin typeface="+mn-lt"/>
                <a:cs typeface="ＭＳ Ｐゴシック" pitchFamily="-107" charset="-128"/>
              </a:rPr>
              <a:t>) </a:t>
            </a:r>
          </a:p>
        </p:txBody>
      </p:sp>
      <p:sp>
        <p:nvSpPr>
          <p:cNvPr id="165" name="TextBox 86">
            <a:extLst>
              <a:ext uri="{FF2B5EF4-FFF2-40B4-BE49-F238E27FC236}">
                <a16:creationId xmlns:a16="http://schemas.microsoft.com/office/drawing/2014/main" id="{FC5BE1A0-DC2E-62C6-1156-2B28C49DC077}"/>
              </a:ext>
            </a:extLst>
          </p:cNvPr>
          <p:cNvSpPr txBox="1"/>
          <p:nvPr/>
        </p:nvSpPr>
        <p:spPr>
          <a:xfrm>
            <a:off x="1891174" y="5178658"/>
            <a:ext cx="484632" cy="3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560">
                <a:latin typeface="+mn-lt"/>
                <a:cs typeface="ＭＳ Ｐゴシック" pitchFamily="-107" charset="-128"/>
              </a:rPr>
              <a:t>f</a:t>
            </a:r>
            <a:endParaRPr lang="en-US" sz="1560" i="0">
              <a:latin typeface="+mn-lt"/>
              <a:cs typeface="ＭＳ Ｐゴシック" pitchFamily="-107" charset="-128"/>
            </a:endParaRPr>
          </a:p>
        </p:txBody>
      </p:sp>
      <p:sp>
        <p:nvSpPr>
          <p:cNvPr id="166" name="TextBox 86">
            <a:extLst>
              <a:ext uri="{FF2B5EF4-FFF2-40B4-BE49-F238E27FC236}">
                <a16:creationId xmlns:a16="http://schemas.microsoft.com/office/drawing/2014/main" id="{98BC340E-306F-CD9F-7F4D-4E76D286D7C3}"/>
              </a:ext>
            </a:extLst>
          </p:cNvPr>
          <p:cNvSpPr txBox="1"/>
          <p:nvPr/>
        </p:nvSpPr>
        <p:spPr>
          <a:xfrm>
            <a:off x="4760028" y="5226919"/>
            <a:ext cx="11543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560" dirty="0">
                <a:latin typeface="Symbol" charset="2"/>
                <a:cs typeface="Symbol" charset="2"/>
              </a:rPr>
              <a:t>a</a:t>
            </a:r>
            <a:r>
              <a:rPr lang="en-US" sz="2400" i="0" dirty="0">
                <a:latin typeface="+mn-lt"/>
                <a:cs typeface="ＭＳ Ｐゴシック" pitchFamily="-107" charset="-128"/>
              </a:rPr>
              <a:t> </a:t>
            </a:r>
          </a:p>
        </p:txBody>
      </p:sp>
      <p:sp>
        <p:nvSpPr>
          <p:cNvPr id="167" name="Content Placeholder 2">
            <a:extLst>
              <a:ext uri="{FF2B5EF4-FFF2-40B4-BE49-F238E27FC236}">
                <a16:creationId xmlns:a16="http://schemas.microsoft.com/office/drawing/2014/main" id="{8792FDBF-9185-1588-ADEC-3065D6E6FAB8}"/>
              </a:ext>
            </a:extLst>
          </p:cNvPr>
          <p:cNvSpPr txBox="1">
            <a:spLocks/>
          </p:cNvSpPr>
          <p:nvPr/>
        </p:nvSpPr>
        <p:spPr bwMode="auto">
          <a:xfrm>
            <a:off x="869679" y="3255575"/>
            <a:ext cx="5806225" cy="822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>
            <a:lvl1pPr marL="285747" indent="-285747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0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619119" indent="-23812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952490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333487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1714483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095479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6pPr>
            <a:lvl7pPr marL="2476475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7pPr>
            <a:lvl8pPr marL="2857471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8pPr>
            <a:lvl9pPr marL="3238468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lnSpc>
                <a:spcPts val="2160"/>
              </a:lnSpc>
              <a:buNone/>
            </a:pPr>
            <a:r>
              <a:rPr lang="en-US" sz="2400" i="0" kern="0" dirty="0"/>
              <a:t>(b) Cyclic spectrum </a:t>
            </a:r>
          </a:p>
          <a:p>
            <a:pPr marL="0" indent="0" algn="ctr">
              <a:lnSpc>
                <a:spcPts val="2160"/>
              </a:lnSpc>
              <a:buNone/>
            </a:pPr>
            <a:r>
              <a:rPr lang="en-US" sz="2400" i="0" kern="0" dirty="0"/>
              <a:t>(feature detection/classification)</a:t>
            </a:r>
          </a:p>
        </p:txBody>
      </p:sp>
      <p:sp>
        <p:nvSpPr>
          <p:cNvPr id="168" name="TextBox 86">
            <a:extLst>
              <a:ext uri="{FF2B5EF4-FFF2-40B4-BE49-F238E27FC236}">
                <a16:creationId xmlns:a16="http://schemas.microsoft.com/office/drawing/2014/main" id="{A9793853-306F-6031-1D01-C5A1A2E20406}"/>
              </a:ext>
            </a:extLst>
          </p:cNvPr>
          <p:cNvSpPr txBox="1"/>
          <p:nvPr/>
        </p:nvSpPr>
        <p:spPr>
          <a:xfrm>
            <a:off x="3926725" y="2800037"/>
            <a:ext cx="484632" cy="3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560">
                <a:latin typeface="+mn-lt"/>
                <a:cs typeface="ＭＳ Ｐゴシック" pitchFamily="-107" charset="-128"/>
              </a:rPr>
              <a:t>f</a:t>
            </a:r>
            <a:endParaRPr lang="en-US" sz="1560" i="0">
              <a:latin typeface="+mn-lt"/>
              <a:cs typeface="ＭＳ Ｐゴシック" pitchFamily="-107" charset="-128"/>
            </a:endParaRP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721F6384-1498-FCC4-BC48-9DF69C9A118E}"/>
              </a:ext>
            </a:extLst>
          </p:cNvPr>
          <p:cNvGrpSpPr/>
          <p:nvPr/>
        </p:nvGrpSpPr>
        <p:grpSpPr>
          <a:xfrm>
            <a:off x="7851730" y="2231679"/>
            <a:ext cx="1867590" cy="1481471"/>
            <a:chOff x="0" y="0"/>
            <a:chExt cx="1494155" cy="1405255"/>
          </a:xfrm>
        </p:grpSpPr>
        <p:pic>
          <p:nvPicPr>
            <p:cNvPr id="173" name="Picture 172" descr="A map of a land&#10;&#10;Description automatically generated with medium confidence">
              <a:extLst>
                <a:ext uri="{FF2B5EF4-FFF2-40B4-BE49-F238E27FC236}">
                  <a16:creationId xmlns:a16="http://schemas.microsoft.com/office/drawing/2014/main" id="{24E20454-6B05-803C-81A0-9A93E2B4F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494155" cy="14052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Picture 173" descr="A blue and yellow background with many rays&#10;&#10;Description automatically generated with medium confidence">
              <a:extLst>
                <a:ext uri="{FF2B5EF4-FFF2-40B4-BE49-F238E27FC236}">
                  <a16:creationId xmlns:a16="http://schemas.microsoft.com/office/drawing/2014/main" id="{24DFE619-BC14-4BF1-0B28-11FC90C21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7" y="149382"/>
              <a:ext cx="1338580" cy="1249045"/>
            </a:xfrm>
            <a:prstGeom prst="rect">
              <a:avLst/>
            </a:prstGeom>
          </p:spPr>
        </p:pic>
      </p:grp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B7DD7111-79D0-9103-8E4D-050A9FF83353}"/>
              </a:ext>
            </a:extLst>
          </p:cNvPr>
          <p:cNvCxnSpPr/>
          <p:nvPr/>
        </p:nvCxnSpPr>
        <p:spPr>
          <a:xfrm flipV="1">
            <a:off x="7708570" y="3073069"/>
            <a:ext cx="0" cy="77323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TextBox 175">
            <a:extLst>
              <a:ext uri="{FF2B5EF4-FFF2-40B4-BE49-F238E27FC236}">
                <a16:creationId xmlns:a16="http://schemas.microsoft.com/office/drawing/2014/main" id="{0D66C520-BBBE-C064-7E66-836537640869}"/>
              </a:ext>
            </a:extLst>
          </p:cNvPr>
          <p:cNvSpPr txBox="1"/>
          <p:nvPr/>
        </p:nvSpPr>
        <p:spPr>
          <a:xfrm rot="16200000">
            <a:off x="6775113" y="3064730"/>
            <a:ext cx="1313180" cy="3877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20" i="0" dirty="0">
                <a:latin typeface="+mn-lt"/>
              </a:rPr>
              <a:t>2-D S</a:t>
            </a:r>
            <a:r>
              <a:rPr lang="en-US" altLang="zh-CN" sz="1920" i="0" dirty="0">
                <a:latin typeface="+mn-lt"/>
              </a:rPr>
              <a:t>patial</a:t>
            </a:r>
            <a:endParaRPr lang="en-US" sz="1920" i="0" dirty="0">
              <a:latin typeface="+mn-lt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F42EC048-D66F-4C45-4FC6-97F8BA75F397}"/>
              </a:ext>
            </a:extLst>
          </p:cNvPr>
          <p:cNvSpPr txBox="1"/>
          <p:nvPr/>
        </p:nvSpPr>
        <p:spPr>
          <a:xfrm rot="18966415">
            <a:off x="9461905" y="3210648"/>
            <a:ext cx="1640449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20" dirty="0">
                <a:latin typeface="+mn-lt"/>
              </a:rPr>
              <a:t>+ Freq./time</a:t>
            </a: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890EB1F7-6E22-E3F2-DDCC-84953B717BB1}"/>
              </a:ext>
            </a:extLst>
          </p:cNvPr>
          <p:cNvCxnSpPr>
            <a:cxnSpLocks/>
          </p:cNvCxnSpPr>
          <p:nvPr/>
        </p:nvCxnSpPr>
        <p:spPr>
          <a:xfrm>
            <a:off x="7704284" y="3834607"/>
            <a:ext cx="83153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0E878629-C9A0-7C9B-780D-8C84C375DE5B}"/>
              </a:ext>
            </a:extLst>
          </p:cNvPr>
          <p:cNvCxnSpPr>
            <a:cxnSpLocks/>
          </p:cNvCxnSpPr>
          <p:nvPr/>
        </p:nvCxnSpPr>
        <p:spPr>
          <a:xfrm flipV="1">
            <a:off x="9684343" y="2960054"/>
            <a:ext cx="879911" cy="7587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3" name="Picture 192" descr="A screen shot of a graph&#10;&#10;Description automatically generated">
            <a:extLst>
              <a:ext uri="{FF2B5EF4-FFF2-40B4-BE49-F238E27FC236}">
                <a16:creationId xmlns:a16="http://schemas.microsoft.com/office/drawing/2014/main" id="{D5B16A34-F3C4-10AA-D4B4-5E49AE0076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9808" y="4032599"/>
            <a:ext cx="2932616" cy="1903540"/>
          </a:xfrm>
          <a:prstGeom prst="rect">
            <a:avLst/>
          </a:prstGeom>
        </p:spPr>
      </p:pic>
      <p:sp>
        <p:nvSpPr>
          <p:cNvPr id="2057" name="TextBox 2056">
            <a:extLst>
              <a:ext uri="{FF2B5EF4-FFF2-40B4-BE49-F238E27FC236}">
                <a16:creationId xmlns:a16="http://schemas.microsoft.com/office/drawing/2014/main" id="{93D228A0-70F3-68E5-1071-CB23C1C3B5C7}"/>
              </a:ext>
            </a:extLst>
          </p:cNvPr>
          <p:cNvSpPr txBox="1"/>
          <p:nvPr/>
        </p:nvSpPr>
        <p:spPr>
          <a:xfrm rot="16200000">
            <a:off x="6740040" y="4816732"/>
            <a:ext cx="1313180" cy="3877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20" i="0" dirty="0">
                <a:latin typeface="+mn-lt"/>
              </a:rPr>
              <a:t>3-D S</a:t>
            </a:r>
            <a:r>
              <a:rPr lang="en-US" altLang="zh-CN" sz="1920" i="0" dirty="0">
                <a:latin typeface="+mn-lt"/>
              </a:rPr>
              <a:t>patial</a:t>
            </a:r>
            <a:endParaRPr lang="en-US" sz="1920" i="0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89920-4C80-2FB8-2943-B747DF70B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Challenges: Scenarios of spectrum monitoring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586313-574E-20F6-FA94-4DEB0C063E13}"/>
              </a:ext>
            </a:extLst>
          </p:cNvPr>
          <p:cNvSpPr/>
          <p:nvPr/>
        </p:nvSpPr>
        <p:spPr bwMode="auto">
          <a:xfrm>
            <a:off x="11036270" y="4459409"/>
            <a:ext cx="362956" cy="14557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1097280"/>
            <a:endParaRPr lang="en-US" sz="2160"/>
          </a:p>
        </p:txBody>
      </p:sp>
      <p:sp>
        <p:nvSpPr>
          <p:cNvPr id="192" name="Content Placeholder 2">
            <a:extLst>
              <a:ext uri="{FF2B5EF4-FFF2-40B4-BE49-F238E27FC236}">
                <a16:creationId xmlns:a16="http://schemas.microsoft.com/office/drawing/2014/main" id="{54655EF9-DDB0-B762-E75C-F20D5C23CDC9}"/>
              </a:ext>
            </a:extLst>
          </p:cNvPr>
          <p:cNvSpPr txBox="1">
            <a:spLocks/>
          </p:cNvSpPr>
          <p:nvPr/>
        </p:nvSpPr>
        <p:spPr bwMode="auto">
          <a:xfrm>
            <a:off x="7244823" y="1347990"/>
            <a:ext cx="3907845" cy="822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>
            <a:lvl1pPr marL="285747" indent="-285747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0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619119" indent="-23812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952490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333487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1714483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095479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6pPr>
            <a:lvl7pPr marL="2476475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7pPr>
            <a:lvl8pPr marL="2857471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8pPr>
            <a:lvl9pPr marL="3238468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lnSpc>
                <a:spcPts val="1920"/>
              </a:lnSpc>
              <a:buNone/>
            </a:pPr>
            <a:r>
              <a:rPr lang="en-US" sz="2400" b="1" i="0" kern="0" dirty="0">
                <a:solidFill>
                  <a:srgbClr val="FF0000"/>
                </a:solidFill>
              </a:rPr>
              <a:t>(c) Spectrum cartography</a:t>
            </a:r>
          </a:p>
          <a:p>
            <a:pPr marL="0" indent="0" algn="ctr">
              <a:lnSpc>
                <a:spcPts val="2160"/>
              </a:lnSpc>
              <a:buNone/>
            </a:pPr>
            <a:r>
              <a:rPr lang="en-US" sz="2400" b="1" i="0" kern="0" dirty="0">
                <a:solidFill>
                  <a:srgbClr val="FF0000"/>
                </a:solidFill>
              </a:rPr>
              <a:t>(radio</a:t>
            </a:r>
            <a:r>
              <a:rPr lang="zh-CN" altLang="en-US" sz="2400" b="1" i="0" kern="0" dirty="0">
                <a:solidFill>
                  <a:srgbClr val="FF0000"/>
                </a:solidFill>
              </a:rPr>
              <a:t> </a:t>
            </a:r>
            <a:r>
              <a:rPr lang="en-US" altLang="zh-CN" sz="2400" b="1" i="0" kern="0" dirty="0">
                <a:solidFill>
                  <a:srgbClr val="FF0000"/>
                </a:solidFill>
              </a:rPr>
              <a:t>map estimation)</a:t>
            </a:r>
            <a:endParaRPr lang="en-US" sz="2400" b="1" i="0" kern="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D03794-7BFA-CA25-735B-C2877D5FE5E2}"/>
              </a:ext>
            </a:extLst>
          </p:cNvPr>
          <p:cNvSpPr txBox="1"/>
          <p:nvPr/>
        </p:nvSpPr>
        <p:spPr>
          <a:xfrm>
            <a:off x="5660114" y="6053519"/>
            <a:ext cx="6250822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i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Main challenge: high dimensionality</a:t>
            </a:r>
          </a:p>
        </p:txBody>
      </p:sp>
    </p:spTree>
    <p:extLst>
      <p:ext uri="{BB962C8B-B14F-4D97-AF65-F5344CB8AC3E}">
        <p14:creationId xmlns:p14="http://schemas.microsoft.com/office/powerpoint/2010/main" val="18362221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DACA4-055F-CB95-C4EE-DE4CD0D8A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radio</a:t>
            </a:r>
            <a:r>
              <a:rPr lang="zh-CN" altLang="en-US" dirty="0"/>
              <a:t> </a:t>
            </a:r>
            <a:r>
              <a:rPr lang="en-US" altLang="zh-CN" dirty="0"/>
              <a:t>map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5DA44-A2BE-6B17-9A8A-0E19F270C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804" y="1072681"/>
            <a:ext cx="9944100" cy="4587949"/>
          </a:xfrm>
        </p:spPr>
        <p:txBody>
          <a:bodyPr/>
          <a:lstStyle/>
          <a:p>
            <a:r>
              <a:rPr lang="en-US" altLang="zh-CN" dirty="0"/>
              <a:t>Radio</a:t>
            </a:r>
            <a:r>
              <a:rPr lang="zh-CN" altLang="en-US" dirty="0"/>
              <a:t> </a:t>
            </a:r>
            <a:r>
              <a:rPr lang="en-US" altLang="zh-CN" dirty="0"/>
              <a:t>map: </a:t>
            </a:r>
            <a:r>
              <a:rPr lang="en-US" dirty="0">
                <a:effectLst/>
              </a:rPr>
              <a:t>radio power as a function of location 𝑣</a:t>
            </a:r>
            <a:r>
              <a:rPr lang="en-US" i="1" dirty="0">
                <a:effectLst/>
              </a:rPr>
              <a:t>, </a:t>
            </a:r>
            <a:r>
              <a:rPr lang="en-US" dirty="0">
                <a:effectLst/>
              </a:rPr>
              <a:t>frequency</a:t>
            </a:r>
            <a:r>
              <a:rPr lang="en-US" i="1" dirty="0">
                <a:effectLst/>
              </a:rPr>
              <a:t> </a:t>
            </a:r>
            <a:r>
              <a:rPr lang="en-US" dirty="0">
                <a:effectLst/>
              </a:rPr>
              <a:t>𝑓 </a:t>
            </a:r>
            <a:r>
              <a:rPr lang="zh-CN" altLang="en-US" i="1" dirty="0">
                <a:effectLst/>
              </a:rPr>
              <a:t> </a:t>
            </a:r>
            <a:r>
              <a:rPr lang="en-US" dirty="0">
                <a:effectLst/>
              </a:rPr>
              <a:t>and</a:t>
            </a:r>
            <a:r>
              <a:rPr lang="en-US" altLang="zh-CN" dirty="0"/>
              <a:t>/or</a:t>
            </a:r>
            <a:r>
              <a:rPr lang="zh-CN" altLang="en-US" dirty="0"/>
              <a:t> </a:t>
            </a:r>
            <a:r>
              <a:rPr lang="en-US" dirty="0">
                <a:effectLst/>
              </a:rPr>
              <a:t>with time</a:t>
            </a:r>
            <a:r>
              <a:rPr lang="en-US" i="1" dirty="0">
                <a:effectLst/>
              </a:rPr>
              <a:t> </a:t>
            </a:r>
            <a:r>
              <a:rPr lang="en-US" dirty="0">
                <a:effectLst/>
              </a:rPr>
              <a:t>𝑡</a:t>
            </a:r>
            <a:r>
              <a:rPr lang="en-US" i="1" dirty="0">
                <a:effectLst/>
              </a:rPr>
              <a:t> </a:t>
            </a:r>
            <a:r>
              <a:rPr lang="en-US" dirty="0"/>
              <a:t>denoted by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25608-652F-6905-FD41-E5136F402C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C7D52B2-358D-2C10-A0B4-62E187DBF64F}"/>
              </a:ext>
            </a:extLst>
          </p:cNvPr>
          <p:cNvGrpSpPr/>
          <p:nvPr/>
        </p:nvGrpSpPr>
        <p:grpSpPr>
          <a:xfrm>
            <a:off x="6449127" y="4100990"/>
            <a:ext cx="1344739" cy="1264729"/>
            <a:chOff x="0" y="0"/>
            <a:chExt cx="1494155" cy="1405255"/>
          </a:xfrm>
        </p:grpSpPr>
        <p:pic>
          <p:nvPicPr>
            <p:cNvPr id="6" name="Picture 5" descr="A map of a land&#10;&#10;Description automatically generated with medium confidence">
              <a:extLst>
                <a:ext uri="{FF2B5EF4-FFF2-40B4-BE49-F238E27FC236}">
                  <a16:creationId xmlns:a16="http://schemas.microsoft.com/office/drawing/2014/main" id="{EE5E7FE7-FC1E-F73D-1ABA-30207A40E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494155" cy="14052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Picture 6" descr="A blue and yellow background with many rays&#10;&#10;Description automatically generated with medium confidence">
              <a:extLst>
                <a:ext uri="{FF2B5EF4-FFF2-40B4-BE49-F238E27FC236}">
                  <a16:creationId xmlns:a16="http://schemas.microsoft.com/office/drawing/2014/main" id="{00718917-4956-8BAC-A6B4-8282A77E5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7" y="149382"/>
              <a:ext cx="1338580" cy="1249045"/>
            </a:xfrm>
            <a:prstGeom prst="rect">
              <a:avLst/>
            </a:prstGeom>
          </p:spPr>
        </p:pic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8A7CB4F-C4A7-5C5E-57C3-3EC600C3BBEB}"/>
              </a:ext>
            </a:extLst>
          </p:cNvPr>
          <p:cNvCxnSpPr/>
          <p:nvPr/>
        </p:nvCxnSpPr>
        <p:spPr>
          <a:xfrm flipV="1">
            <a:off x="6301676" y="4754239"/>
            <a:ext cx="0" cy="77323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93F89-B55A-5735-4034-C1961DD7D9F4}"/>
              </a:ext>
            </a:extLst>
          </p:cNvPr>
          <p:cNvSpPr txBox="1"/>
          <p:nvPr/>
        </p:nvSpPr>
        <p:spPr>
          <a:xfrm>
            <a:off x="6195212" y="5556634"/>
            <a:ext cx="179408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60" i="0" dirty="0"/>
              <a:t>2-D S</a:t>
            </a:r>
            <a:r>
              <a:rPr lang="en-US" altLang="zh-CN" sz="1560" i="0" dirty="0"/>
              <a:t>patial Space</a:t>
            </a:r>
            <a:endParaRPr lang="en-US" sz="1560" i="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3C54F5-E7FC-5AFF-2F10-9B58F0FEA65E}"/>
              </a:ext>
            </a:extLst>
          </p:cNvPr>
          <p:cNvSpPr txBox="1"/>
          <p:nvPr/>
        </p:nvSpPr>
        <p:spPr>
          <a:xfrm rot="18696846">
            <a:off x="7534208" y="5009937"/>
            <a:ext cx="1125629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60" i="0" dirty="0"/>
              <a:t>Frequency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414FB8-BB92-5A0B-34D6-23C084BC0280}"/>
              </a:ext>
            </a:extLst>
          </p:cNvPr>
          <p:cNvCxnSpPr>
            <a:cxnSpLocks/>
          </p:cNvCxnSpPr>
          <p:nvPr/>
        </p:nvCxnSpPr>
        <p:spPr>
          <a:xfrm>
            <a:off x="6297391" y="5515777"/>
            <a:ext cx="83153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DE2DF2-ABDB-54E5-05CE-F3B404366D00}"/>
              </a:ext>
            </a:extLst>
          </p:cNvPr>
          <p:cNvCxnSpPr>
            <a:cxnSpLocks/>
          </p:cNvCxnSpPr>
          <p:nvPr/>
        </p:nvCxnSpPr>
        <p:spPr>
          <a:xfrm flipV="1">
            <a:off x="7685002" y="5035084"/>
            <a:ext cx="368047" cy="39604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EB38996-4208-521C-4A5F-B452E33AAB5F}"/>
              </a:ext>
            </a:extLst>
          </p:cNvPr>
          <p:cNvGrpSpPr/>
          <p:nvPr/>
        </p:nvGrpSpPr>
        <p:grpSpPr>
          <a:xfrm>
            <a:off x="9014263" y="4100990"/>
            <a:ext cx="1344739" cy="1264729"/>
            <a:chOff x="0" y="0"/>
            <a:chExt cx="1494155" cy="1405255"/>
          </a:xfrm>
        </p:grpSpPr>
        <p:pic>
          <p:nvPicPr>
            <p:cNvPr id="14" name="Picture 13" descr="A map of a land&#10;&#10;Description automatically generated with medium confidence">
              <a:extLst>
                <a:ext uri="{FF2B5EF4-FFF2-40B4-BE49-F238E27FC236}">
                  <a16:creationId xmlns:a16="http://schemas.microsoft.com/office/drawing/2014/main" id="{1E1A50AD-70F7-0305-E150-0B2134F4D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494155" cy="14052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Picture 14" descr="A blue and yellow background with many rays&#10;&#10;Description automatically generated with medium confidence">
              <a:extLst>
                <a:ext uri="{FF2B5EF4-FFF2-40B4-BE49-F238E27FC236}">
                  <a16:creationId xmlns:a16="http://schemas.microsoft.com/office/drawing/2014/main" id="{79E70A26-4574-D564-A901-CF71BC8B6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7" y="149382"/>
              <a:ext cx="1338580" cy="1249045"/>
            </a:xfrm>
            <a:prstGeom prst="rect">
              <a:avLst/>
            </a:prstGeom>
          </p:spPr>
        </p:pic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C89102-CE7C-AF0C-E786-8DD2FC2612A0}"/>
              </a:ext>
            </a:extLst>
          </p:cNvPr>
          <p:cNvCxnSpPr/>
          <p:nvPr/>
        </p:nvCxnSpPr>
        <p:spPr>
          <a:xfrm flipV="1">
            <a:off x="8815873" y="4750499"/>
            <a:ext cx="0" cy="77323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0FFC6BD-5FE9-C49A-C7FA-BE71840FF186}"/>
              </a:ext>
            </a:extLst>
          </p:cNvPr>
          <p:cNvSpPr txBox="1"/>
          <p:nvPr/>
        </p:nvSpPr>
        <p:spPr>
          <a:xfrm>
            <a:off x="8806622" y="5539585"/>
            <a:ext cx="179408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60" i="0" dirty="0"/>
              <a:t>2-D S</a:t>
            </a:r>
            <a:r>
              <a:rPr lang="en-US" altLang="zh-CN" sz="1560" i="0" dirty="0"/>
              <a:t>patial Space</a:t>
            </a:r>
            <a:endParaRPr lang="en-US" sz="1560" i="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B1E7D4-A5FC-F476-FDA1-15803D0D7DE9}"/>
              </a:ext>
            </a:extLst>
          </p:cNvPr>
          <p:cNvSpPr txBox="1"/>
          <p:nvPr/>
        </p:nvSpPr>
        <p:spPr>
          <a:xfrm rot="18696846">
            <a:off x="10147166" y="4983848"/>
            <a:ext cx="1121397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60" i="0" dirty="0"/>
              <a:t>Time Slots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9853BFC-995E-E62C-0108-BF3C03055B84}"/>
              </a:ext>
            </a:extLst>
          </p:cNvPr>
          <p:cNvCxnSpPr>
            <a:cxnSpLocks/>
          </p:cNvCxnSpPr>
          <p:nvPr/>
        </p:nvCxnSpPr>
        <p:spPr>
          <a:xfrm>
            <a:off x="8847370" y="5512037"/>
            <a:ext cx="83153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F1FC517-52F8-7722-22F5-15666F47448A}"/>
              </a:ext>
            </a:extLst>
          </p:cNvPr>
          <p:cNvCxnSpPr>
            <a:cxnSpLocks/>
          </p:cNvCxnSpPr>
          <p:nvPr/>
        </p:nvCxnSpPr>
        <p:spPr>
          <a:xfrm flipV="1">
            <a:off x="10250135" y="5035086"/>
            <a:ext cx="368047" cy="39604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8">
            <a:extLst>
              <a:ext uri="{FF2B5EF4-FFF2-40B4-BE49-F238E27FC236}">
                <a16:creationId xmlns:a16="http://schemas.microsoft.com/office/drawing/2014/main" id="{558F6A35-541A-1D82-C55A-45FE46DA77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779" y="2183200"/>
            <a:ext cx="1646626" cy="1234969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AED7BC1-C6A1-9357-B423-4B0C79CC0BB3}"/>
              </a:ext>
            </a:extLst>
          </p:cNvPr>
          <p:cNvCxnSpPr/>
          <p:nvPr/>
        </p:nvCxnSpPr>
        <p:spPr>
          <a:xfrm flipV="1">
            <a:off x="6301676" y="2656631"/>
            <a:ext cx="0" cy="77323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8F4903D-D2B1-5561-27FA-86644751D454}"/>
              </a:ext>
            </a:extLst>
          </p:cNvPr>
          <p:cNvSpPr txBox="1"/>
          <p:nvPr/>
        </p:nvSpPr>
        <p:spPr>
          <a:xfrm>
            <a:off x="6172504" y="3474634"/>
            <a:ext cx="179408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60" i="0" dirty="0"/>
              <a:t>2-D S</a:t>
            </a:r>
            <a:r>
              <a:rPr lang="en-US" altLang="zh-CN" sz="1560" i="0" dirty="0"/>
              <a:t>patial Space</a:t>
            </a:r>
            <a:endParaRPr lang="en-US" sz="1560" i="0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C7B8F61-0644-4D69-365B-FE7E68F25554}"/>
              </a:ext>
            </a:extLst>
          </p:cNvPr>
          <p:cNvCxnSpPr>
            <a:cxnSpLocks/>
          </p:cNvCxnSpPr>
          <p:nvPr/>
        </p:nvCxnSpPr>
        <p:spPr>
          <a:xfrm>
            <a:off x="6297391" y="3418169"/>
            <a:ext cx="83153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screen shot of a graph&#10;&#10;Description automatically generated">
            <a:extLst>
              <a:ext uri="{FF2B5EF4-FFF2-40B4-BE49-F238E27FC236}">
                <a16:creationId xmlns:a16="http://schemas.microsoft.com/office/drawing/2014/main" id="{9D0A925C-DB0E-3810-E1B2-9C9F839128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6466" y="1890999"/>
            <a:ext cx="2237809" cy="1675412"/>
          </a:xfrm>
          <a:prstGeom prst="rect">
            <a:avLst/>
          </a:prstGeom>
        </p:spPr>
      </p:pic>
      <p:pic>
        <p:nvPicPr>
          <p:cNvPr id="26" name="Picture 25" descr="A map of a city&#10;&#10;Description automatically generated">
            <a:extLst>
              <a:ext uri="{FF2B5EF4-FFF2-40B4-BE49-F238E27FC236}">
                <a16:creationId xmlns:a16="http://schemas.microsoft.com/office/drawing/2014/main" id="{6C6DFE9C-CDE1-D800-76DA-B2CA783652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3023" y="2061760"/>
            <a:ext cx="4337234" cy="345401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861DD55-3F47-34E2-FA91-1F1161685889}"/>
              </a:ext>
            </a:extLst>
          </p:cNvPr>
          <p:cNvSpPr txBox="1"/>
          <p:nvPr/>
        </p:nvSpPr>
        <p:spPr>
          <a:xfrm>
            <a:off x="8872362" y="3474634"/>
            <a:ext cx="179408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60" i="0" dirty="0"/>
              <a:t>3</a:t>
            </a:r>
            <a:r>
              <a:rPr lang="en-US" sz="1560" i="0" dirty="0"/>
              <a:t>-D S</a:t>
            </a:r>
            <a:r>
              <a:rPr lang="en-US" altLang="zh-CN" sz="1560" i="0" dirty="0"/>
              <a:t>patial Space</a:t>
            </a:r>
            <a:endParaRPr lang="en-US" sz="1560" i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7">
                <a:extLst>
                  <a:ext uri="{FF2B5EF4-FFF2-40B4-BE49-F238E27FC236}">
                    <a16:creationId xmlns:a16="http://schemas.microsoft.com/office/drawing/2014/main" id="{14785F4D-BF8C-93BC-86FE-C6CFC7FA95EF}"/>
                  </a:ext>
                </a:extLst>
              </p:cNvPr>
              <p:cNvSpPr txBox="1"/>
              <p:nvPr/>
            </p:nvSpPr>
            <p:spPr>
              <a:xfrm>
                <a:off x="3606738" y="1447800"/>
                <a:ext cx="13938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4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Γ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sz="240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8" name="文本框 7">
                <a:extLst>
                  <a:ext uri="{FF2B5EF4-FFF2-40B4-BE49-F238E27FC236}">
                    <a16:creationId xmlns:a16="http://schemas.microsoft.com/office/drawing/2014/main" id="{14785F4D-BF8C-93BC-86FE-C6CFC7FA95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6738" y="1447800"/>
                <a:ext cx="1393843" cy="461665"/>
              </a:xfrm>
              <a:prstGeom prst="rect">
                <a:avLst/>
              </a:prstGeom>
              <a:blipFill>
                <a:blip r:embed="rId7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02B3EDE-6934-557A-D7DD-C14429A415D9}"/>
              </a:ext>
            </a:extLst>
          </p:cNvPr>
          <p:cNvSpPr txBox="1">
            <a:spLocks/>
          </p:cNvSpPr>
          <p:nvPr/>
        </p:nvSpPr>
        <p:spPr bwMode="auto">
          <a:xfrm>
            <a:off x="1066040" y="6012532"/>
            <a:ext cx="10116836" cy="489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>
            <a:lvl1pPr marL="285747" indent="-285747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0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619119" indent="-23812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952490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333487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1714483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095479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6pPr>
            <a:lvl7pPr marL="2476475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7pPr>
            <a:lvl8pPr marL="2857471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8pPr>
            <a:lvl9pPr marL="3238468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altLang="zh-CN" sz="2160" i="0" kern="0" dirty="0"/>
              <a:t>useful for network management, coverage planning, spectrum allocation </a:t>
            </a:r>
            <a:endParaRPr lang="en-US" sz="2160" i="0" kern="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832C79-6C01-A01F-11B6-AF0DCDDBEB2F}"/>
              </a:ext>
            </a:extLst>
          </p:cNvPr>
          <p:cNvSpPr txBox="1"/>
          <p:nvPr/>
        </p:nvSpPr>
        <p:spPr>
          <a:xfrm>
            <a:off x="1254884" y="5553556"/>
            <a:ext cx="4454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Radiomap</a:t>
            </a: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https://</a:t>
            </a:r>
            <a:r>
              <a:rPr lang="en-US" sz="160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web.altair.com</a:t>
            </a: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winprop</a:t>
            </a: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-telecom</a:t>
            </a:r>
          </a:p>
        </p:txBody>
      </p:sp>
    </p:spTree>
    <p:extLst>
      <p:ext uri="{BB962C8B-B14F-4D97-AF65-F5344CB8AC3E}">
        <p14:creationId xmlns:p14="http://schemas.microsoft.com/office/powerpoint/2010/main" val="166194255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D920F-705A-99CC-8D8A-A1E296AB5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formulation: Radio map estimation (RME)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D78B0-417E-AD87-ADB5-D177DD340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59" y="1010540"/>
            <a:ext cx="9944100" cy="4587949"/>
          </a:xfrm>
        </p:spPr>
        <p:txBody>
          <a:bodyPr/>
          <a:lstStyle/>
          <a:p>
            <a:pPr lvl="2"/>
            <a:endParaRPr lang="en-US" sz="600" dirty="0"/>
          </a:p>
          <a:p>
            <a:r>
              <a:rPr lang="en-US" dirty="0"/>
              <a:t>Learning</a:t>
            </a:r>
            <a:r>
              <a:rPr lang="en-US" altLang="zh-CN" dirty="0"/>
              <a:t>-based</a:t>
            </a:r>
            <a:r>
              <a:rPr lang="zh-CN" altLang="en-US" dirty="0"/>
              <a:t> </a:t>
            </a:r>
            <a:r>
              <a:rPr lang="en-US" altLang="zh-CN" dirty="0"/>
              <a:t>(centralized) </a:t>
            </a:r>
            <a:r>
              <a:rPr lang="en-US" dirty="0"/>
              <a:t>RME </a:t>
            </a:r>
            <a:r>
              <a:rPr lang="en-US" baseline="30000" dirty="0"/>
              <a:t>Romero –Kim’2022 </a:t>
            </a:r>
          </a:p>
          <a:p>
            <a:pPr lvl="1"/>
            <a:r>
              <a:rPr lang="zh-CN" altLang="en-US" dirty="0"/>
              <a:t> 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BB6FB-D1E0-BDCC-6D4A-FD5B953A1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141090" y="6375354"/>
            <a:ext cx="2560320" cy="457200"/>
          </a:xfrm>
        </p:spPr>
        <p:txBody>
          <a:bodyPr/>
          <a:lstStyle/>
          <a:p>
            <a:fld id="{17A34F41-4155-408E-A897-106FC8643D9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2" name="图片 7">
            <a:extLst>
              <a:ext uri="{FF2B5EF4-FFF2-40B4-BE49-F238E27FC236}">
                <a16:creationId xmlns:a16="http://schemas.microsoft.com/office/drawing/2014/main" id="{BB9F8C0F-57CA-68CF-8D50-C79AF61FC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328" y="2797635"/>
            <a:ext cx="1627568" cy="1325380"/>
          </a:xfrm>
          <a:prstGeom prst="rect">
            <a:avLst/>
          </a:prstGeom>
        </p:spPr>
      </p:pic>
      <p:pic>
        <p:nvPicPr>
          <p:cNvPr id="23" name="图片 8">
            <a:extLst>
              <a:ext uri="{FF2B5EF4-FFF2-40B4-BE49-F238E27FC236}">
                <a16:creationId xmlns:a16="http://schemas.microsoft.com/office/drawing/2014/main" id="{CEB3078E-75D2-EFC2-96C6-BEB39F96B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8541" y="2745804"/>
            <a:ext cx="1739790" cy="144120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A673EF9-797D-5413-863C-BEBF30AC75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8374" y="2866629"/>
            <a:ext cx="1298352" cy="1157118"/>
          </a:xfrm>
          <a:prstGeom prst="rect">
            <a:avLst/>
          </a:prstGeom>
        </p:spPr>
      </p:pic>
      <p:sp>
        <p:nvSpPr>
          <p:cNvPr id="31" name="Cross 30">
            <a:extLst>
              <a:ext uri="{FF2B5EF4-FFF2-40B4-BE49-F238E27FC236}">
                <a16:creationId xmlns:a16="http://schemas.microsoft.com/office/drawing/2014/main" id="{58F8A993-236E-0B7A-4832-ED7A18C2B821}"/>
              </a:ext>
            </a:extLst>
          </p:cNvPr>
          <p:cNvSpPr/>
          <p:nvPr/>
        </p:nvSpPr>
        <p:spPr bwMode="auto">
          <a:xfrm>
            <a:off x="3364656" y="3254851"/>
            <a:ext cx="365760" cy="380672"/>
          </a:xfrm>
          <a:prstGeom prst="plus">
            <a:avLst>
              <a:gd name="adj" fmla="val 40584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1097280"/>
            <a:endParaRPr lang="en-US" sz="2160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C3CD424F-ABDE-F42A-9893-4954593AB752}"/>
              </a:ext>
            </a:extLst>
          </p:cNvPr>
          <p:cNvSpPr/>
          <p:nvPr/>
        </p:nvSpPr>
        <p:spPr bwMode="auto">
          <a:xfrm>
            <a:off x="8035915" y="3290533"/>
            <a:ext cx="404299" cy="319391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1097280"/>
            <a:endParaRPr lang="en-US" sz="2160"/>
          </a:p>
        </p:txBody>
      </p:sp>
      <p:pic>
        <p:nvPicPr>
          <p:cNvPr id="33" name="图片 11">
            <a:extLst>
              <a:ext uri="{FF2B5EF4-FFF2-40B4-BE49-F238E27FC236}">
                <a16:creationId xmlns:a16="http://schemas.microsoft.com/office/drawing/2014/main" id="{61F84F0F-9D6D-F7E2-AE53-A084A7E4DC73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6341708" y="2926085"/>
            <a:ext cx="1212323" cy="1032194"/>
          </a:xfrm>
          <a:prstGeom prst="rect">
            <a:avLst/>
          </a:prstGeom>
        </p:spPr>
      </p:pic>
      <p:sp>
        <p:nvSpPr>
          <p:cNvPr id="34" name="Right Arrow 33">
            <a:extLst>
              <a:ext uri="{FF2B5EF4-FFF2-40B4-BE49-F238E27FC236}">
                <a16:creationId xmlns:a16="http://schemas.microsoft.com/office/drawing/2014/main" id="{19356930-AF14-C58D-F61B-6113B0A0E38D}"/>
              </a:ext>
            </a:extLst>
          </p:cNvPr>
          <p:cNvSpPr/>
          <p:nvPr/>
        </p:nvSpPr>
        <p:spPr bwMode="auto">
          <a:xfrm>
            <a:off x="5586221" y="3290533"/>
            <a:ext cx="404299" cy="319391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1097280"/>
            <a:endParaRPr lang="en-US" sz="216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9">
                <a:extLst>
                  <a:ext uri="{FF2B5EF4-FFF2-40B4-BE49-F238E27FC236}">
                    <a16:creationId xmlns:a16="http://schemas.microsoft.com/office/drawing/2014/main" id="{AF49C4D8-017D-75F4-8713-F2C46332E42F}"/>
                  </a:ext>
                </a:extLst>
              </p:cNvPr>
              <p:cNvSpPr txBox="1"/>
              <p:nvPr/>
            </p:nvSpPr>
            <p:spPr>
              <a:xfrm>
                <a:off x="6535620" y="1544991"/>
                <a:ext cx="3353419" cy="8654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Γ</m:t>
                                      </m:r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𝐹</m:t>
                                      </m:r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l-GR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Γ</m:t>
                                          </m:r>
                                        </m:e>
                                      </m:acc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𝐹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sub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func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5" name="文本框 9">
                <a:extLst>
                  <a:ext uri="{FF2B5EF4-FFF2-40B4-BE49-F238E27FC236}">
                    <a16:creationId xmlns:a16="http://schemas.microsoft.com/office/drawing/2014/main" id="{AF49C4D8-017D-75F4-8713-F2C46332E4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5620" y="1544991"/>
                <a:ext cx="3353419" cy="865493"/>
              </a:xfrm>
              <a:prstGeom prst="rect">
                <a:avLst/>
              </a:prstGeom>
              <a:blipFill>
                <a:blip r:embed="rId6"/>
                <a:stretch>
                  <a:fillRect l="-7547" t="-113043" b="-1753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文本框 7">
            <a:extLst>
              <a:ext uri="{FF2B5EF4-FFF2-40B4-BE49-F238E27FC236}">
                <a16:creationId xmlns:a16="http://schemas.microsoft.com/office/drawing/2014/main" id="{112E0924-6C59-4CAC-DF61-42FAB7337A76}"/>
              </a:ext>
            </a:extLst>
          </p:cNvPr>
          <p:cNvSpPr txBox="1"/>
          <p:nvPr/>
        </p:nvSpPr>
        <p:spPr>
          <a:xfrm>
            <a:off x="2267411" y="2204850"/>
            <a:ext cx="29209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en-US" sz="20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ground-truth radio map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1E969AA0-C27A-92C6-C696-B7C27D2C874D}"/>
                  </a:ext>
                </a:extLst>
              </p:cNvPr>
              <p:cNvSpPr txBox="1"/>
              <p:nvPr/>
            </p:nvSpPr>
            <p:spPr>
              <a:xfrm>
                <a:off x="1653636" y="1741583"/>
                <a:ext cx="3484913" cy="4723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l-GR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Γ</m:t>
                      </m:r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r>
                        <a:rPr lang="en-US" altLang="zh-CN" sz="2400" b="0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r>
                        <a:rPr lang="en-US" altLang="zh-CN" sz="2400" b="0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US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1E969AA0-C27A-92C6-C696-B7C27D2C87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3636" y="1741583"/>
                <a:ext cx="3484913" cy="472309"/>
              </a:xfrm>
              <a:prstGeom prst="rect">
                <a:avLst/>
              </a:prstGeom>
              <a:blipFill>
                <a:blip r:embed="rId7"/>
                <a:stretch>
                  <a:fillRect t="-10526"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文本框 7">
            <a:extLst>
              <a:ext uri="{FF2B5EF4-FFF2-40B4-BE49-F238E27FC236}">
                <a16:creationId xmlns:a16="http://schemas.microsoft.com/office/drawing/2014/main" id="{DDACEC35-7414-AA29-CD51-1436D80EF3B0}"/>
              </a:ext>
            </a:extLst>
          </p:cNvPr>
          <p:cNvSpPr txBox="1"/>
          <p:nvPr/>
        </p:nvSpPr>
        <p:spPr>
          <a:xfrm>
            <a:off x="3458881" y="4510752"/>
            <a:ext cx="19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</a:t>
            </a:r>
            <a:r>
              <a:rPr lang="zh-CN" alt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C538522-01FB-B5F9-546C-E33435589739}"/>
                  </a:ext>
                </a:extLst>
              </p:cNvPr>
              <p:cNvSpPr txBox="1"/>
              <p:nvPr/>
            </p:nvSpPr>
            <p:spPr>
              <a:xfrm>
                <a:off x="8767808" y="4124204"/>
                <a:ext cx="1907448" cy="3773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l-G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C538522-01FB-B5F9-546C-E334355897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7808" y="4124204"/>
                <a:ext cx="1907448" cy="377347"/>
              </a:xfrm>
              <a:prstGeom prst="rect">
                <a:avLst/>
              </a:prstGeom>
              <a:blipFill>
                <a:blip r:embed="rId8"/>
                <a:stretch>
                  <a:fillRect t="-3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98F1A010-4763-BE6E-3243-49815105C813}"/>
                  </a:ext>
                </a:extLst>
              </p:cNvPr>
              <p:cNvSpPr txBox="1"/>
              <p:nvPr/>
            </p:nvSpPr>
            <p:spPr>
              <a:xfrm>
                <a:off x="3933679" y="4129666"/>
                <a:ext cx="10992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Γ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altLang="zh-CN" b="0" i="1" baseline="-25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  <m:r>
                            <a:rPr lang="en-US" altLang="zh-CN" b="0" i="1" baseline="-25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e>
                      </m:d>
                    </m:oMath>
                  </m:oMathPara>
                </a14:m>
                <a:endParaRPr lang="en-US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98F1A010-4763-BE6E-3243-49815105C8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3679" y="4129666"/>
                <a:ext cx="1099212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7">
                <a:extLst>
                  <a:ext uri="{FF2B5EF4-FFF2-40B4-BE49-F238E27FC236}">
                    <a16:creationId xmlns:a16="http://schemas.microsoft.com/office/drawing/2014/main" id="{252AB529-7537-AEC5-4E9D-CFAD9C80E136}"/>
                  </a:ext>
                </a:extLst>
              </p:cNvPr>
              <p:cNvSpPr txBox="1"/>
              <p:nvPr/>
            </p:nvSpPr>
            <p:spPr>
              <a:xfrm>
                <a:off x="2068864" y="4116817"/>
                <a:ext cx="3970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7">
                <a:extLst>
                  <a:ext uri="{FF2B5EF4-FFF2-40B4-BE49-F238E27FC236}">
                    <a16:creationId xmlns:a16="http://schemas.microsoft.com/office/drawing/2014/main" id="{252AB529-7537-AEC5-4E9D-CFAD9C80E1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864" y="4116817"/>
                <a:ext cx="397095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7">
                <a:extLst>
                  <a:ext uri="{FF2B5EF4-FFF2-40B4-BE49-F238E27FC236}">
                    <a16:creationId xmlns:a16="http://schemas.microsoft.com/office/drawing/2014/main" id="{18F5EDD2-41CF-2D5E-C4DF-13469B0AD54E}"/>
                  </a:ext>
                </a:extLst>
              </p:cNvPr>
              <p:cNvSpPr txBox="1"/>
              <p:nvPr/>
            </p:nvSpPr>
            <p:spPr>
              <a:xfrm>
                <a:off x="6673885" y="4087710"/>
                <a:ext cx="5296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</m:oMath>
                </a14:m>
                <a:r>
                  <a:rPr lang="en-US" altLang="zh-CN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(.)</a:t>
                </a:r>
                <a:endParaRPr lang="en-US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文本框 7">
                <a:extLst>
                  <a:ext uri="{FF2B5EF4-FFF2-40B4-BE49-F238E27FC236}">
                    <a16:creationId xmlns:a16="http://schemas.microsoft.com/office/drawing/2014/main" id="{18F5EDD2-41CF-2D5E-C4DF-13469B0AD5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3885" y="4087710"/>
                <a:ext cx="529632" cy="369332"/>
              </a:xfrm>
              <a:prstGeom prst="rect">
                <a:avLst/>
              </a:prstGeom>
              <a:blipFill>
                <a:blip r:embed="rId11"/>
                <a:stretch>
                  <a:fillRect l="-2326" t="-10345" r="-6977" b="-241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7">
            <a:extLst>
              <a:ext uri="{FF2B5EF4-FFF2-40B4-BE49-F238E27FC236}">
                <a16:creationId xmlns:a16="http://schemas.microsoft.com/office/drawing/2014/main" id="{AC42EC2D-1D55-FF19-5878-025B75EB4AFD}"/>
              </a:ext>
            </a:extLst>
          </p:cNvPr>
          <p:cNvSpPr txBox="1"/>
          <p:nvPr/>
        </p:nvSpPr>
        <p:spPr>
          <a:xfrm>
            <a:off x="1352422" y="4471773"/>
            <a:ext cx="1422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</a:t>
            </a:r>
            <a:r>
              <a:rPr lang="zh-CN" alt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</a:t>
            </a:r>
          </a:p>
        </p:txBody>
      </p:sp>
      <p:sp>
        <p:nvSpPr>
          <p:cNvPr id="7" name="文本框 7">
            <a:extLst>
              <a:ext uri="{FF2B5EF4-FFF2-40B4-BE49-F238E27FC236}">
                <a16:creationId xmlns:a16="http://schemas.microsoft.com/office/drawing/2014/main" id="{E40B8371-EDB1-FD2B-FE42-93D16E3328CB}"/>
              </a:ext>
            </a:extLst>
          </p:cNvPr>
          <p:cNvSpPr txBox="1"/>
          <p:nvPr/>
        </p:nvSpPr>
        <p:spPr>
          <a:xfrm>
            <a:off x="5990520" y="4490565"/>
            <a:ext cx="2623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mapping (e.g.</a:t>
            </a:r>
            <a:r>
              <a:rPr lang="zh-CN" alt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DNN)</a:t>
            </a:r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0D4F3AA5-12C5-15FE-CCD7-38F47C9F7A56}"/>
              </a:ext>
            </a:extLst>
          </p:cNvPr>
          <p:cNvSpPr txBox="1"/>
          <p:nvPr/>
        </p:nvSpPr>
        <p:spPr>
          <a:xfrm>
            <a:off x="8767809" y="4511219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full-scale RME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13DCEDD-9D24-1A04-5906-E4DE32889D6E}"/>
              </a:ext>
            </a:extLst>
          </p:cNvPr>
          <p:cNvSpPr txBox="1">
            <a:spLocks/>
          </p:cNvSpPr>
          <p:nvPr/>
        </p:nvSpPr>
        <p:spPr bwMode="auto">
          <a:xfrm>
            <a:off x="975359" y="5144276"/>
            <a:ext cx="10241279" cy="8570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>
            <a:lvl1pPr marL="285747" indent="-285747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0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619119" indent="-23812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952490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333487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1714483" indent="-19049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1833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095479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6pPr>
            <a:lvl7pPr marL="2476475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7pPr>
            <a:lvl8pPr marL="2857471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8pPr>
            <a:lvl9pPr marL="3238468" indent="-190498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1667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sz="2200" i="0" kern="0" dirty="0"/>
              <a:t>Measurements: sparse samples collected by terminal devices/sensors</a:t>
            </a:r>
          </a:p>
          <a:p>
            <a:pPr lvl="1"/>
            <a:r>
              <a:rPr lang="en-US" sz="2200" i="0" kern="0" dirty="0"/>
              <a:t>No channel information required; whereas </a:t>
            </a:r>
            <a:r>
              <a:rPr lang="en-US" sz="2200" kern="0" dirty="0"/>
              <a:t>ray tracing </a:t>
            </a:r>
            <a:r>
              <a:rPr lang="en-US" sz="2200" i="0" kern="0" dirty="0"/>
              <a:t>needs channel models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D23A5775-E536-4AEA-12E3-C2C84C84ACCD}"/>
              </a:ext>
            </a:extLst>
          </p:cNvPr>
          <p:cNvSpPr txBox="1">
            <a:spLocks/>
          </p:cNvSpPr>
          <p:nvPr/>
        </p:nvSpPr>
        <p:spPr bwMode="auto">
          <a:xfrm>
            <a:off x="2015911" y="6085822"/>
            <a:ext cx="7653397" cy="411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2296" tIns="41148" rIns="82296" bIns="4114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411480" lvl="1" indent="0">
              <a:spcBef>
                <a:spcPts val="360"/>
              </a:spcBef>
              <a:buNone/>
            </a:pPr>
            <a:r>
              <a:rPr lang="en-US" sz="2400" i="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RUs make partial observations of the global radio map</a:t>
            </a:r>
          </a:p>
        </p:txBody>
      </p:sp>
    </p:spTree>
    <p:extLst>
      <p:ext uri="{BB962C8B-B14F-4D97-AF65-F5344CB8AC3E}">
        <p14:creationId xmlns:p14="http://schemas.microsoft.com/office/powerpoint/2010/main" val="11331443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  <a:r>
              <a:rPr lang="zh-CN" altLang="en-US" dirty="0"/>
              <a:t> </a:t>
            </a:r>
            <a:r>
              <a:rPr lang="en-US" altLang="zh-CN" dirty="0"/>
              <a:t>estimation</a:t>
            </a:r>
            <a:r>
              <a:rPr lang="en-US" dirty="0"/>
              <a:t>: SP versus ML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894B0C-1096-8A45-B312-A9DD606124D1}"/>
              </a:ext>
            </a:extLst>
          </p:cNvPr>
          <p:cNvGrpSpPr/>
          <p:nvPr/>
        </p:nvGrpSpPr>
        <p:grpSpPr>
          <a:xfrm>
            <a:off x="1361699" y="2182353"/>
            <a:ext cx="9120446" cy="1593302"/>
            <a:chOff x="1395169" y="5638384"/>
            <a:chExt cx="6102552" cy="159330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30B7DDA-024A-2443-8AD6-544150FE38ED}"/>
                </a:ext>
              </a:extLst>
            </p:cNvPr>
            <p:cNvSpPr txBox="1"/>
            <p:nvPr/>
          </p:nvSpPr>
          <p:spPr>
            <a:xfrm>
              <a:off x="1395169" y="5638384"/>
              <a:ext cx="2929782" cy="769441"/>
            </a:xfrm>
            <a:prstGeom prst="rect">
              <a:avLst/>
            </a:prstGeom>
            <a:noFill/>
            <a:ln>
              <a:solidFill>
                <a:schemeClr val="accent5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  <a:softEdge rad="31750"/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Model-based </a:t>
              </a:r>
              <a:r>
                <a:rPr lang="en-US" sz="220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 processing (SP)</a:t>
              </a:r>
            </a:p>
            <a:p>
              <a:pPr algn="ctr"/>
              <a:r>
                <a:rPr lang="en-US" altLang="zh-CN" sz="220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</a:t>
              </a:r>
              <a:r>
                <a:rPr lang="en-US" sz="220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rom </a:t>
              </a:r>
              <a:r>
                <a:rPr lang="en-US" sz="2200" i="0" dirty="0">
                  <a:solidFill>
                    <a:srgbClr val="0070C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sparse</a:t>
              </a:r>
              <a:r>
                <a:rPr lang="en-US" sz="220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data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871A18-7174-7D4C-B22C-6BA465F0EB13}"/>
                </a:ext>
              </a:extLst>
            </p:cNvPr>
            <p:cNvSpPr txBox="1"/>
            <p:nvPr/>
          </p:nvSpPr>
          <p:spPr>
            <a:xfrm>
              <a:off x="4567939" y="5643995"/>
              <a:ext cx="2929782" cy="769441"/>
            </a:xfrm>
            <a:prstGeom prst="rect">
              <a:avLst/>
            </a:prstGeom>
            <a:noFill/>
            <a:ln>
              <a:solidFill>
                <a:schemeClr val="accent1">
                  <a:lumMod val="50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Data-driven </a:t>
              </a:r>
              <a:r>
                <a:rPr lang="en-US" sz="220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machine learning (ML)</a:t>
              </a:r>
            </a:p>
            <a:p>
              <a:pPr algn="ctr"/>
              <a:r>
                <a:rPr lang="en-US" altLang="zh-CN" sz="220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</a:t>
              </a:r>
              <a:r>
                <a:rPr lang="en-US" sz="220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rom </a:t>
              </a:r>
              <a:r>
                <a:rPr lang="en-US" sz="2200" i="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abundant</a:t>
              </a:r>
              <a:r>
                <a:rPr lang="en-US" sz="220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data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787CE4-7F73-E34C-917E-96F4DF623C44}"/>
                </a:ext>
              </a:extLst>
            </p:cNvPr>
            <p:cNvSpPr txBox="1"/>
            <p:nvPr/>
          </p:nvSpPr>
          <p:spPr>
            <a:xfrm>
              <a:off x="1709471" y="6862354"/>
              <a:ext cx="5399313" cy="369332"/>
            </a:xfrm>
            <a:prstGeom prst="rect">
              <a:avLst/>
            </a:prstGeom>
            <a:noFill/>
            <a:ln>
              <a:solidFill>
                <a:schemeClr val="accent5">
                  <a:lumMod val="50000"/>
                </a:schemeClr>
              </a:solidFill>
            </a:ln>
            <a:effectLst>
              <a:glow rad="63500">
                <a:schemeClr val="accent5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Cooperative spectrum monitoring over distributed networks </a:t>
              </a:r>
            </a:p>
          </p:txBody>
        </p:sp>
        <p:sp>
          <p:nvSpPr>
            <p:cNvPr id="9" name="Up Arrow 8">
              <a:extLst>
                <a:ext uri="{FF2B5EF4-FFF2-40B4-BE49-F238E27FC236}">
                  <a16:creationId xmlns:a16="http://schemas.microsoft.com/office/drawing/2014/main" id="{2840ACE7-7A10-634E-B779-F17B444E659D}"/>
                </a:ext>
              </a:extLst>
            </p:cNvPr>
            <p:cNvSpPr/>
            <p:nvPr/>
          </p:nvSpPr>
          <p:spPr bwMode="auto">
            <a:xfrm rot="10800000">
              <a:off x="2821202" y="6456750"/>
              <a:ext cx="304800" cy="380606"/>
            </a:xfrm>
            <a:prstGeom prst="up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5F2950F7-3165-B24D-AB45-70EB44C6E202}"/>
                </a:ext>
              </a:extLst>
            </p:cNvPr>
            <p:cNvSpPr/>
            <p:nvPr/>
          </p:nvSpPr>
          <p:spPr bwMode="auto">
            <a:xfrm rot="10800000">
              <a:off x="5980478" y="6442069"/>
              <a:ext cx="304800" cy="395287"/>
            </a:xfrm>
            <a:prstGeom prst="up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42AD272-E8D2-97F2-8DC3-22F4465333D7}"/>
              </a:ext>
            </a:extLst>
          </p:cNvPr>
          <p:cNvSpPr txBox="1"/>
          <p:nvPr/>
        </p:nvSpPr>
        <p:spPr>
          <a:xfrm>
            <a:off x="1761402" y="1088832"/>
            <a:ext cx="8321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RF environment: measurements = physical model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h</a:t>
            </a:r>
            <a:r>
              <a:rPr lang="en-US" i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(spectrum state)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40C044-1D0F-A345-A683-52C3D714180F}"/>
              </a:ext>
            </a:extLst>
          </p:cNvPr>
          <p:cNvSpPr txBox="1"/>
          <p:nvPr/>
        </p:nvSpPr>
        <p:spPr>
          <a:xfrm>
            <a:off x="1761402" y="1494439"/>
            <a:ext cx="877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Monitoring task: spectrum state  =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f </a:t>
            </a:r>
            <a:r>
              <a:rPr lang="en-US" i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(measurements) =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h</a:t>
            </a:r>
            <a:r>
              <a:rPr lang="en-US" i="0" baseline="3000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-1</a:t>
            </a:r>
            <a:r>
              <a:rPr lang="en-US" i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(・)</a:t>
            </a:r>
          </a:p>
        </p:txBody>
      </p:sp>
      <p:graphicFrame>
        <p:nvGraphicFramePr>
          <p:cNvPr id="12" name="Content Placeholder 4">
            <a:extLst>
              <a:ext uri="{FF2B5EF4-FFF2-40B4-BE49-F238E27FC236}">
                <a16:creationId xmlns:a16="http://schemas.microsoft.com/office/drawing/2014/main" id="{A94BE33E-5BB3-0FFF-D176-93C55D05C4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0160457"/>
              </p:ext>
            </p:extLst>
          </p:nvPr>
        </p:nvGraphicFramePr>
        <p:xfrm>
          <a:off x="2034109" y="3926216"/>
          <a:ext cx="7616124" cy="2597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672">
                  <a:extLst>
                    <a:ext uri="{9D8B030D-6E8A-4147-A177-3AD203B41FA5}">
                      <a16:colId xmlns:a16="http://schemas.microsoft.com/office/drawing/2014/main" val="2704854374"/>
                    </a:ext>
                  </a:extLst>
                </a:gridCol>
                <a:gridCol w="2850542">
                  <a:extLst>
                    <a:ext uri="{9D8B030D-6E8A-4147-A177-3AD203B41FA5}">
                      <a16:colId xmlns:a16="http://schemas.microsoft.com/office/drawing/2014/main" val="3498181710"/>
                    </a:ext>
                  </a:extLst>
                </a:gridCol>
                <a:gridCol w="2790910">
                  <a:extLst>
                    <a:ext uri="{9D8B030D-6E8A-4147-A177-3AD203B41FA5}">
                      <a16:colId xmlns:a16="http://schemas.microsoft.com/office/drawing/2014/main" val="1213413364"/>
                    </a:ext>
                  </a:extLst>
                </a:gridCol>
              </a:tblGrid>
              <a:tr h="481973">
                <a:tc>
                  <a:txBody>
                    <a:bodyPr/>
                    <a:lstStyle/>
                    <a:p>
                      <a:endParaRPr lang="en-US" sz="220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tx1"/>
                          </a:solidFill>
                        </a:rPr>
                        <a:t>SP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>
                          <a:solidFill>
                            <a:schemeClr val="tx1"/>
                          </a:solidFill>
                        </a:rPr>
                        <a:t>ML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1943697074"/>
                  </a:ext>
                </a:extLst>
              </a:tr>
              <a:tr h="445008">
                <a:tc>
                  <a:txBody>
                    <a:bodyPr/>
                    <a:lstStyle/>
                    <a:p>
                      <a:r>
                        <a:rPr lang="en-US" sz="2200"/>
                        <a:t>Physical model 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Assumed known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Unknown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997121643"/>
                  </a:ext>
                </a:extLst>
              </a:tr>
              <a:tr h="445008">
                <a:tc>
                  <a:txBody>
                    <a:bodyPr/>
                    <a:lstStyle/>
                    <a:p>
                      <a:r>
                        <a:rPr lang="en-US" sz="2200" dirty="0"/>
                        <a:t>Training 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Parameters estimation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Data driven 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1461790478"/>
                  </a:ext>
                </a:extLst>
              </a:tr>
              <a:tr h="445008">
                <a:tc>
                  <a:txBody>
                    <a:bodyPr/>
                    <a:lstStyle/>
                    <a:p>
                      <a:r>
                        <a:rPr lang="en-US" sz="2200" dirty="0"/>
                        <a:t>Design variable 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Spectrum state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200" i="1" dirty="0"/>
                        <a:t>f </a:t>
                      </a:r>
                      <a:r>
                        <a:rPr lang="en-US" sz="2200" dirty="0"/>
                        <a:t>(.): model parameters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2724662541"/>
                  </a:ext>
                </a:extLst>
              </a:tr>
              <a:tr h="438912">
                <a:tc>
                  <a:txBody>
                    <a:bodyPr/>
                    <a:lstStyle/>
                    <a:p>
                      <a:r>
                        <a:rPr lang="en-US" sz="2200" dirty="0"/>
                        <a:t>Cooperation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No common spectrum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No common model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683979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00398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6A0FC2D-E76C-4749-C763-5D6E8719ED96}"/>
                  </a:ext>
                </a:extLst>
              </p:cNvPr>
              <p:cNvSpPr txBox="1"/>
              <p:nvPr/>
            </p:nvSpPr>
            <p:spPr>
              <a:xfrm>
                <a:off x="508000" y="1435100"/>
                <a:ext cx="10828990" cy="25522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Font typeface="+mj-lt"/>
                  <a:buAutoNum type="alphaLcPeriod"/>
                </a:pPr>
                <a:r>
                  <a:rPr lang="en-US" sz="20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LDPL model:</a:t>
                </a:r>
              </a:p>
              <a:p>
                <a:pPr marL="342900" indent="-342900">
                  <a:buFont typeface="+mj-lt"/>
                  <a:buAutoNum type="alphaLcPeriod"/>
                </a:pPr>
                <a:endParaRPr lang="en-US" sz="200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lphaLcPeriod"/>
                </a:pPr>
                <a:endParaRPr lang="en-US" sz="200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lphaLcPeriod"/>
                </a:pPr>
                <a:endParaRPr lang="en-US" sz="140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lphaLcPeriod"/>
                </a:pPr>
                <a:endParaRPr lang="en-US" sz="10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lphaLcPeriod"/>
                </a:pPr>
                <a:r>
                  <a:rPr lang="en-US" sz="20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Making a parameterized version of a., and assuming only 1 TX and the location of that TX is known:</a:t>
                </a:r>
              </a:p>
              <a:p>
                <a:pPr marL="342900" indent="-342900">
                  <a:buFont typeface="+mj-lt"/>
                  <a:buAutoNum type="alphaLcPeriod"/>
                </a:pPr>
                <a:endParaRPr lang="en-US" sz="200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lphaLcPeriod"/>
                </a:pPr>
                <a:endParaRPr lang="en-US" sz="240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lphaLcPeriod"/>
                </a:pPr>
                <a:r>
                  <a:rPr lang="en-US" sz="20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the unknown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0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</m:acc>
                  </m:oMath>
                </a14:m>
                <a:r>
                  <a:rPr lang="en-US" sz="20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of b. can be solved with the aquations (3),(4),(5):</a:t>
                </a: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6A0FC2D-E76C-4749-C763-5D6E8719ED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000" y="1435100"/>
                <a:ext cx="10828990" cy="2552237"/>
              </a:xfrm>
              <a:prstGeom prst="rect">
                <a:avLst/>
              </a:prstGeom>
              <a:blipFill>
                <a:blip r:embed="rId3"/>
                <a:stretch>
                  <a:fillRect l="-351" t="-990" r="-234" b="-34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88BF4CA9-81BC-1632-6A4E-59822586C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Model-based SP</a:t>
            </a:r>
            <a:r>
              <a:rPr lang="zh-CN" altLang="en-US" dirty="0"/>
              <a:t> </a:t>
            </a:r>
            <a:r>
              <a:rPr lang="en-US" altLang="zh-CN" dirty="0"/>
              <a:t>method: LDPL</a:t>
            </a:r>
            <a:r>
              <a:rPr lang="en-US" altLang="zh-CN" baseline="30000" dirty="0"/>
              <a:t>[1]</a:t>
            </a:r>
            <a:endParaRPr lang="en-US" baseline="30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D2E59A-D2BF-6AF5-F1D6-59BFB72A5A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11B2C0-1291-7593-680C-743FE7932956}"/>
              </a:ext>
            </a:extLst>
          </p:cNvPr>
          <p:cNvSpPr txBox="1"/>
          <p:nvPr/>
        </p:nvSpPr>
        <p:spPr>
          <a:xfrm>
            <a:off x="406400" y="988302"/>
            <a:ext cx="1137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i="0" u="sng" dirty="0">
                <a:solidFill>
                  <a:srgbClr val="0000DA"/>
                </a:solidFill>
                <a:latin typeface="+mj-lt"/>
              </a:rPr>
              <a:t>LDPL</a:t>
            </a:r>
            <a:r>
              <a:rPr lang="en-US" sz="2400" i="0" baseline="30000" dirty="0">
                <a:latin typeface="+mj-lt"/>
              </a:rPr>
              <a:t> [1]</a:t>
            </a:r>
            <a:r>
              <a:rPr lang="en-US" sz="2400" i="0" dirty="0">
                <a:latin typeface="+mj-lt"/>
              </a:rPr>
              <a:t>: Using a Log Distance Path Loss  Model based Interpolation method</a:t>
            </a:r>
            <a:endParaRPr lang="en-US" sz="2400" i="0" baseline="300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604180-13BE-AB37-8806-0516690A0892}"/>
              </a:ext>
            </a:extLst>
          </p:cNvPr>
          <p:cNvSpPr txBox="1"/>
          <p:nvPr/>
        </p:nvSpPr>
        <p:spPr>
          <a:xfrm>
            <a:off x="228600" y="6246793"/>
            <a:ext cx="11851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i="0" dirty="0"/>
              <a:t>M. Lee and D. Han, ”Voronoi tessellation based interpolation method for wi-fi radio map construction,” in IEEE Communications Letters, vol. 16, no. 3, pp. 404-407, Mar. 2012.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189B4A-6139-3D4A-2958-C939B99031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6200" y="1575832"/>
            <a:ext cx="3987800" cy="4331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1B8734-B97D-CD8A-411C-39F1569C2C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2996395"/>
            <a:ext cx="6696912" cy="5593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E54DFAF-04C4-C96F-6632-CB6483718C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6225" y="3982930"/>
            <a:ext cx="3787775" cy="8845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D2E3A0D-5E9C-885A-712D-EAD45B7CB7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1150" y="4880990"/>
            <a:ext cx="1403350" cy="8019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6E3F9E9-3563-1221-1C67-C7F2974C78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5600" y="5622075"/>
            <a:ext cx="7061200" cy="6247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85EF515-A7C2-227D-808C-CEDA6FB82DFE}"/>
              </a:ext>
            </a:extLst>
          </p:cNvPr>
          <p:cNvSpPr txBox="1"/>
          <p:nvPr/>
        </p:nvSpPr>
        <p:spPr>
          <a:xfrm>
            <a:off x="10858622" y="1702989"/>
            <a:ext cx="51167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38C17D1-F9D7-CF4D-EAAB-E65BBB63B9B7}"/>
                  </a:ext>
                </a:extLst>
              </p:cNvPr>
              <p:cNvSpPr txBox="1"/>
              <p:nvPr/>
            </p:nvSpPr>
            <p:spPr>
              <a:xfrm>
                <a:off x="864595" y="2092709"/>
                <a:ext cx="1082899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), </a:t>
                </a:r>
                <a14:m>
                  <m:oMath xmlns:m="http://schemas.openxmlformats.org/officeDocument/2006/math">
                    <m: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𝜃</m:t>
                    </m:r>
                  </m:oMath>
                </a14:m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sz="1600" i="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denote an estimated RSS at distance 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sz="1600" i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from TX to point, path loss, observed RSS at reference distance 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sz="1600" i="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sz="160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38C17D1-F9D7-CF4D-EAAB-E65BBB63B9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4595" y="2092709"/>
                <a:ext cx="10828990" cy="338554"/>
              </a:xfrm>
              <a:prstGeom prst="rect">
                <a:avLst/>
              </a:prstGeom>
              <a:blipFill>
                <a:blip r:embed="rId9"/>
                <a:stretch>
                  <a:fillRect l="-352" t="-3571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5">
            <a:extLst>
              <a:ext uri="{FF2B5EF4-FFF2-40B4-BE49-F238E27FC236}">
                <a16:creationId xmlns:a16="http://schemas.microsoft.com/office/drawing/2014/main" id="{F747F48B-C3F8-EDAE-AF7F-E4254BEAD617}"/>
              </a:ext>
            </a:extLst>
          </p:cNvPr>
          <p:cNvSpPr txBox="1"/>
          <p:nvPr/>
        </p:nvSpPr>
        <p:spPr>
          <a:xfrm>
            <a:off x="1882" y="6246792"/>
            <a:ext cx="57443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5pPr>
            <a:lvl6pPr marL="22860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6pPr>
            <a:lvl7pPr marL="27432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7pPr>
            <a:lvl8pPr marL="32004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8pPr>
            <a:lvl9pPr marL="3657600" algn="l" defTabSz="914400" rtl="0" eaLnBrk="1" latinLnBrk="0" hangingPunct="1">
              <a:defRPr i="1" kern="1200">
                <a:solidFill>
                  <a:schemeClr val="tx1"/>
                </a:solidFill>
                <a:latin typeface="Arial" charset="0"/>
                <a:ea typeface="ＭＳ Ｐゴシック" pitchFamily="-107" charset="-128"/>
                <a:cs typeface="+mn-cs"/>
              </a:defRPr>
            </a:lvl9pPr>
          </a:lstStyle>
          <a:p>
            <a:r>
              <a:rPr lang="en-US" sz="12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46905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ProfTian_Group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ofTian_Group" id="{9A27C3D9-3926-4EA5-AEFD-6E320ABCB500}" vid="{E61E3F45-6CCB-482B-9996-4C583492891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ProfTian_Group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ofTian_Group" id="{9A27C3D9-3926-4EA5-AEFD-6E320ABCB500}" vid="{E61E3F45-6CCB-482B-9996-4C583492891A}"/>
    </a:ext>
  </a:extLst>
</a:theme>
</file>

<file path=ppt/theme/theme5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ProfTian_Group</Template>
  <TotalTime>13630</TotalTime>
  <Words>1300</Words>
  <Application>Microsoft Macintosh PowerPoint</Application>
  <PresentationFormat>Widescreen</PresentationFormat>
  <Paragraphs>248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18</vt:i4>
      </vt:variant>
    </vt:vector>
  </HeadingPairs>
  <TitlesOfParts>
    <vt:vector size="35" baseType="lpstr">
      <vt:lpstr>cmbx10</vt:lpstr>
      <vt:lpstr>ＭＳ Ｐゴシック</vt:lpstr>
      <vt:lpstr>TimesNewRomanPS-BoldMT</vt:lpstr>
      <vt:lpstr>Aptos</vt:lpstr>
      <vt:lpstr>Arial</vt:lpstr>
      <vt:lpstr>Calibri</vt:lpstr>
      <vt:lpstr>Cambria Math</vt:lpstr>
      <vt:lpstr>Symbol</vt:lpstr>
      <vt:lpstr>Tahoma</vt:lpstr>
      <vt:lpstr>Times New Roman</vt:lpstr>
      <vt:lpstr>Wingdings</vt:lpstr>
      <vt:lpstr>ProfTian_Group</vt:lpstr>
      <vt:lpstr>Office 主题​​</vt:lpstr>
      <vt:lpstr>1_Office 主题​​</vt:lpstr>
      <vt:lpstr>1_ProfTian_Group</vt:lpstr>
      <vt:lpstr>2_Office 主题​​</vt:lpstr>
      <vt:lpstr>3_Office 主题​​</vt:lpstr>
      <vt:lpstr>Radio Map Estimation</vt:lpstr>
      <vt:lpstr>Outline</vt:lpstr>
      <vt:lpstr>Background: Spectrum needs</vt:lpstr>
      <vt:lpstr>Background: Needs for spectrum monitoring </vt:lpstr>
      <vt:lpstr>Challenges: Scenarios of spectrum monitoring </vt:lpstr>
      <vt:lpstr>What is radio map</vt:lpstr>
      <vt:lpstr>Problem formulation: Radio map estimation (RME)</vt:lpstr>
      <vt:lpstr>Roadmap estimation: SP versus ML</vt:lpstr>
      <vt:lpstr> Model-based SP method: LDPL[1]</vt:lpstr>
      <vt:lpstr> Model-based SP method: IDW[2]</vt:lpstr>
      <vt:lpstr>Generative AI with Physics Loss for RME[3]</vt:lpstr>
      <vt:lpstr>Overall Framework of RME-GAN</vt:lpstr>
      <vt:lpstr>Simulation Results</vt:lpstr>
      <vt:lpstr>Federated Learning for distributed RME [4]</vt:lpstr>
      <vt:lpstr> Simulation Results</vt:lpstr>
      <vt:lpstr>Simulation</vt:lpstr>
      <vt:lpstr>Physics-inspired distributed RME: Challenge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Radio Map Estimation</dc:title>
  <dc:creator>weishan zhang</dc:creator>
  <cp:lastModifiedBy>kaiyang li</cp:lastModifiedBy>
  <cp:revision>275</cp:revision>
  <dcterms:created xsi:type="dcterms:W3CDTF">2024-09-25T01:30:38Z</dcterms:created>
  <dcterms:modified xsi:type="dcterms:W3CDTF">2024-11-05T14:00:20Z</dcterms:modified>
</cp:coreProperties>
</file>

<file path=docProps/thumbnail.jpeg>
</file>